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43C"/>
    <a:srgbClr val="14143C"/>
    <a:srgbClr val="1E1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51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B2167-22A3-4A67-B6A2-5EE7F72A1972}" type="datetimeFigureOut">
              <a:rPr lang="cs-CZ" smtClean="0"/>
              <a:pPr/>
              <a:t>5.12.2016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6DDCB-829B-4110-8BD7-19165D1CE60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1150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3B25-375D-48FF-A95F-D0D0C415EB33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4714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EEF62-3209-4F3D-B286-654FC8389B6E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475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1827-CA34-4C8D-8226-37FA453989C8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7312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226C-5ECF-4D0D-AD57-7D13EF025FDD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314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4833-AA8F-443E-A503-7B05B849B65B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32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CEDE-5332-4600-9741-4FA042D48434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7871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0C6B-9B35-4CAC-9027-8872BF34F953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557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4284-3C82-4A81-8BC9-F55161355417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725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B5F5B-4577-4EA0-91DB-3169A92DD44B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789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06D5-A203-4C23-B962-FB3031FA81B2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4786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4FC6-E979-4F31-BFB2-3F5DABA91853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46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3F282-34CB-4729-B165-09555D405181}" type="datetime1">
              <a:rPr lang="cs-CZ" smtClean="0"/>
              <a:pPr/>
              <a:t>5.12.2016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73E59-BA45-4BEC-AC7C-DFA2369B89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837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5496" y="2130425"/>
            <a:ext cx="9001000" cy="1470025"/>
          </a:xfrm>
        </p:spPr>
        <p:txBody>
          <a:bodyPr>
            <a:noAutofit/>
          </a:bodyPr>
          <a:lstStyle/>
          <a:p>
            <a:r>
              <a:rPr lang="cs-CZ" sz="5300" b="1" dirty="0" smtClean="0"/>
              <a:t>FLEET COMPANY CARS </a:t>
            </a:r>
            <a:r>
              <a:rPr lang="cs-CZ" b="1" dirty="0" smtClean="0"/>
              <a:t>COMMUNICATION PLATFORM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9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3788" y="2348880"/>
            <a:ext cx="8229600" cy="16672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 err="1" smtClean="0"/>
              <a:t>What</a:t>
            </a:r>
            <a:r>
              <a:rPr lang="cs-CZ" b="1" dirty="0" smtClean="0"/>
              <a:t> </a:t>
            </a:r>
            <a:r>
              <a:rPr lang="cs-CZ" b="1" dirty="0" err="1" smtClean="0"/>
              <a:t>is</a:t>
            </a:r>
            <a:r>
              <a:rPr lang="cs-CZ" b="1" dirty="0" smtClean="0"/>
              <a:t> </a:t>
            </a:r>
            <a:r>
              <a:rPr lang="cs-CZ" b="1" dirty="0" err="1" smtClean="0"/>
              <a:t>it</a:t>
            </a:r>
            <a:r>
              <a:rPr lang="cs-CZ" b="1" dirty="0" smtClean="0"/>
              <a:t>...</a:t>
            </a:r>
            <a:endParaRPr lang="cs-CZ" dirty="0" smtClean="0"/>
          </a:p>
          <a:p>
            <a:pPr marL="0" indent="0">
              <a:buNone/>
            </a:pPr>
            <a:endParaRPr lang="cs-CZ" sz="2600" dirty="0"/>
          </a:p>
          <a:p>
            <a:pPr marL="0" indent="0">
              <a:buNone/>
            </a:pPr>
            <a:r>
              <a:rPr lang="en-US" sz="2600" dirty="0" smtClean="0"/>
              <a:t>A s</a:t>
            </a:r>
            <a:r>
              <a:rPr lang="cs-CZ" sz="2600" dirty="0" smtClean="0"/>
              <a:t>ystem of communication tools and media for the information and business support of fleet management.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2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88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500" b="1" dirty="0" err="1" smtClean="0"/>
              <a:t>The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platform</a:t>
            </a:r>
            <a:r>
              <a:rPr lang="cs-CZ" sz="3500" b="1" dirty="0" smtClean="0"/>
              <a:t> </a:t>
            </a:r>
            <a:r>
              <a:rPr lang="cs-CZ" sz="3500" b="1" dirty="0" err="1" smtClean="0"/>
              <a:t>includes</a:t>
            </a:r>
            <a:endParaRPr lang="cs-CZ" sz="3500" dirty="0" smtClean="0"/>
          </a:p>
          <a:p>
            <a:pPr marL="0" indent="0">
              <a:buNone/>
            </a:pPr>
            <a:endParaRPr lang="cs-CZ" sz="15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Print</a:t>
            </a:r>
            <a:r>
              <a:rPr lang="cs-CZ" sz="2600" dirty="0" smtClean="0"/>
              <a:t> media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Internet media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Events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Opinion po</a:t>
            </a:r>
            <a:r>
              <a:rPr lang="en-US" sz="2600" dirty="0" smtClean="0"/>
              <a:t>l</a:t>
            </a:r>
            <a:r>
              <a:rPr lang="cs-CZ" sz="2600" dirty="0" smtClean="0"/>
              <a:t>ls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3</a:t>
            </a:fld>
            <a:r>
              <a:rPr lang="cs-CZ" dirty="0" smtClean="0"/>
              <a:t>/12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681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9794" y="1601103"/>
            <a:ext cx="6032539" cy="22406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500" b="1" dirty="0" err="1" smtClean="0"/>
              <a:t>Print</a:t>
            </a:r>
            <a:r>
              <a:rPr lang="cs-CZ" sz="3500" b="1" dirty="0" smtClean="0"/>
              <a:t> media</a:t>
            </a:r>
            <a:endParaRPr lang="cs-CZ" sz="3500" dirty="0" smtClean="0"/>
          </a:p>
          <a:p>
            <a:pPr marL="0" indent="0">
              <a:buNone/>
            </a:pPr>
            <a:endParaRPr lang="cs-CZ" sz="15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FLEET </a:t>
            </a:r>
            <a:r>
              <a:rPr lang="cs-CZ" sz="2600" dirty="0" err="1" smtClean="0"/>
              <a:t>Company</a:t>
            </a:r>
            <a:r>
              <a:rPr lang="cs-CZ" sz="2600" dirty="0" smtClean="0"/>
              <a:t> </a:t>
            </a:r>
            <a:r>
              <a:rPr lang="cs-CZ" sz="2600" dirty="0" err="1" smtClean="0"/>
              <a:t>Cars</a:t>
            </a:r>
            <a:r>
              <a:rPr lang="cs-CZ" sz="2600" dirty="0" smtClean="0"/>
              <a:t> (</a:t>
            </a:r>
            <a:r>
              <a:rPr lang="cs-CZ" sz="2600" dirty="0" err="1" smtClean="0"/>
              <a:t>since</a:t>
            </a:r>
            <a:r>
              <a:rPr lang="cs-CZ" sz="2600" dirty="0" smtClean="0"/>
              <a:t> 2004)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FLEET </a:t>
            </a:r>
            <a:r>
              <a:rPr lang="cs-CZ" sz="2600" dirty="0" err="1" smtClean="0"/>
              <a:t>monothematic</a:t>
            </a:r>
            <a:r>
              <a:rPr lang="cs-CZ" sz="2600" dirty="0" smtClean="0"/>
              <a:t> </a:t>
            </a:r>
            <a:r>
              <a:rPr lang="cs-CZ" sz="2600" dirty="0" err="1" smtClean="0"/>
              <a:t>issues</a:t>
            </a:r>
            <a:r>
              <a:rPr lang="cs-CZ" sz="2600" dirty="0" smtClean="0"/>
              <a:t> (</a:t>
            </a:r>
            <a:r>
              <a:rPr lang="cs-CZ" sz="2600" dirty="0" err="1" smtClean="0"/>
              <a:t>since</a:t>
            </a:r>
            <a:r>
              <a:rPr lang="cs-CZ" sz="2600" dirty="0" smtClean="0"/>
              <a:t> 2010)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FLEET </a:t>
            </a:r>
            <a:r>
              <a:rPr lang="cs-CZ" sz="2600" dirty="0" err="1" smtClean="0"/>
              <a:t>nomination</a:t>
            </a:r>
            <a:r>
              <a:rPr lang="cs-CZ" sz="2600" dirty="0" smtClean="0"/>
              <a:t> </a:t>
            </a:r>
            <a:r>
              <a:rPr lang="cs-CZ" sz="2600" dirty="0" err="1" smtClean="0"/>
              <a:t>supplement</a:t>
            </a:r>
            <a:r>
              <a:rPr lang="cs-CZ" sz="2600" dirty="0" smtClean="0"/>
              <a:t> (</a:t>
            </a:r>
            <a:r>
              <a:rPr lang="cs-CZ" sz="2600" dirty="0" err="1" smtClean="0"/>
              <a:t>since</a:t>
            </a:r>
            <a:r>
              <a:rPr lang="cs-CZ" sz="2600" dirty="0" smtClean="0"/>
              <a:t> 2008)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FLEET Best </a:t>
            </a:r>
            <a:r>
              <a:rPr lang="cs-CZ" sz="2600" dirty="0" err="1" smtClean="0"/>
              <a:t>Of</a:t>
            </a:r>
            <a:r>
              <a:rPr lang="cs-CZ" sz="2600" dirty="0" smtClean="0"/>
              <a:t>... (</a:t>
            </a:r>
            <a:r>
              <a:rPr lang="cs-CZ" sz="2600" dirty="0" err="1" smtClean="0"/>
              <a:t>since</a:t>
            </a:r>
            <a:r>
              <a:rPr lang="cs-CZ" sz="2600" dirty="0" smtClean="0"/>
              <a:t> 2010)</a:t>
            </a:r>
            <a:endParaRPr lang="cs-CZ" sz="26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3668">
            <a:off x="6943852" y="973451"/>
            <a:ext cx="1544194" cy="21851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392364">
            <a:off x="6919871" y="3471731"/>
            <a:ext cx="1537593" cy="217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4</a:t>
            </a:fld>
            <a:r>
              <a:rPr lang="cs-CZ" dirty="0" smtClean="0"/>
              <a:t>/12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895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919" y="1600201"/>
            <a:ext cx="4283540" cy="26208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500" b="1" dirty="0" smtClean="0"/>
              <a:t>Internet media</a:t>
            </a:r>
            <a:endParaRPr lang="cs-CZ" sz="3500" dirty="0" smtClean="0"/>
          </a:p>
          <a:p>
            <a:pPr marL="0" indent="0">
              <a:buNone/>
            </a:pPr>
            <a:endParaRPr lang="cs-CZ" sz="15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www.iFLEET.cz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www.Fleetawards.cz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www.Firemniautoroku.cz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Ele</a:t>
            </a:r>
            <a:r>
              <a:rPr lang="en-US" sz="2600" dirty="0" smtClean="0"/>
              <a:t>c</a:t>
            </a:r>
            <a:r>
              <a:rPr lang="cs-CZ" sz="2600" dirty="0" smtClean="0"/>
              <a:t>tronic newsletter</a:t>
            </a:r>
            <a:r>
              <a:rPr lang="en-US" sz="2600" dirty="0" smtClean="0"/>
              <a:t>s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e-FLEET (alza.cz/media)</a:t>
            </a:r>
            <a:endParaRPr lang="cs-CZ" sz="26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733301"/>
            <a:ext cx="2189001" cy="156059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36712"/>
            <a:ext cx="2189001" cy="1558624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459855"/>
            <a:ext cx="1797601" cy="2185169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33301"/>
            <a:ext cx="2189001" cy="1559621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107594"/>
            <a:ext cx="2189001" cy="1553654"/>
          </a:xfrm>
          <a:prstGeom prst="rect">
            <a:avLst/>
          </a:prstGeom>
        </p:spPr>
      </p:pic>
      <p:sp>
        <p:nvSpPr>
          <p:cNvPr id="1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5</a:t>
            </a:fld>
            <a:r>
              <a:rPr lang="cs-CZ" dirty="0" smtClean="0"/>
              <a:t>/12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5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919" y="1595712"/>
            <a:ext cx="8363272" cy="47039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500" b="1" dirty="0" smtClean="0"/>
              <a:t>Event</a:t>
            </a:r>
            <a:r>
              <a:rPr lang="en-US" sz="3500" b="1" dirty="0" smtClean="0"/>
              <a:t>s</a:t>
            </a:r>
            <a:endParaRPr lang="cs-CZ" sz="3500" dirty="0" smtClean="0"/>
          </a:p>
          <a:p>
            <a:pPr marL="0" indent="0">
              <a:buNone/>
            </a:pPr>
            <a:endParaRPr lang="cs-CZ" sz="15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Fleet</a:t>
            </a:r>
            <a:r>
              <a:rPr lang="cs-CZ" sz="2600" dirty="0" smtClean="0"/>
              <a:t> </a:t>
            </a:r>
            <a:r>
              <a:rPr lang="cs-CZ" sz="2600" dirty="0" err="1" smtClean="0"/>
              <a:t>Days</a:t>
            </a:r>
            <a:r>
              <a:rPr lang="cs-CZ" sz="2600" dirty="0" smtClean="0"/>
              <a:t> (</a:t>
            </a:r>
            <a:r>
              <a:rPr lang="cs-CZ" sz="2600" dirty="0" err="1" smtClean="0"/>
              <a:t>since</a:t>
            </a:r>
            <a:r>
              <a:rPr lang="cs-CZ" sz="2600" dirty="0" smtClean="0"/>
              <a:t> 2007)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Tour de Fleet (</a:t>
            </a:r>
            <a:r>
              <a:rPr lang="en-US" sz="2600" dirty="0" smtClean="0"/>
              <a:t>beginning </a:t>
            </a:r>
            <a:r>
              <a:rPr lang="cs-CZ" sz="2600" dirty="0" smtClean="0"/>
              <a:t>2015)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smtClean="0"/>
              <a:t>Fleet Festival and Fleet Gala (</a:t>
            </a:r>
            <a:r>
              <a:rPr lang="en-US" sz="2600" dirty="0" smtClean="0"/>
              <a:t>beginning </a:t>
            </a:r>
            <a:r>
              <a:rPr lang="cs-CZ" sz="2600" dirty="0" smtClean="0"/>
              <a:t>2015)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Special</a:t>
            </a:r>
            <a:r>
              <a:rPr lang="cs-CZ" sz="2600" dirty="0" smtClean="0"/>
              <a:t> </a:t>
            </a:r>
            <a:r>
              <a:rPr lang="cs-CZ" sz="2600" dirty="0" err="1" smtClean="0"/>
              <a:t>events</a:t>
            </a:r>
            <a:r>
              <a:rPr lang="cs-CZ" sz="2600" dirty="0" smtClean="0"/>
              <a:t> (</a:t>
            </a:r>
            <a:r>
              <a:rPr lang="cs-CZ" sz="2600" dirty="0" err="1" smtClean="0"/>
              <a:t>Fleet</a:t>
            </a:r>
            <a:r>
              <a:rPr lang="cs-CZ" sz="2600" dirty="0" smtClean="0"/>
              <a:t> </a:t>
            </a:r>
            <a:r>
              <a:rPr lang="cs-CZ" sz="2600" dirty="0" err="1" smtClean="0"/>
              <a:t>Monday</a:t>
            </a:r>
            <a:r>
              <a:rPr lang="cs-CZ" sz="2600" dirty="0" smtClean="0"/>
              <a:t> </a:t>
            </a:r>
            <a:r>
              <a:rPr lang="cs-CZ" sz="2600" dirty="0" err="1" smtClean="0"/>
              <a:t>at</a:t>
            </a:r>
            <a:r>
              <a:rPr lang="cs-CZ" sz="2600" dirty="0" smtClean="0"/>
              <a:t> Autoshow, CNG Tour </a:t>
            </a:r>
            <a:r>
              <a:rPr lang="cs-CZ" sz="2600" dirty="0" err="1" smtClean="0"/>
              <a:t>etc</a:t>
            </a:r>
            <a:r>
              <a:rPr lang="cs-CZ" sz="2600" dirty="0" smtClean="0"/>
              <a:t>.)</a:t>
            </a:r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1600" dirty="0" smtClean="0"/>
              <a:t>→ for more information see the Tour de Fleet 2017 presentation</a:t>
            </a:r>
            <a:endParaRPr lang="cs-CZ" sz="16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916" y="4365104"/>
            <a:ext cx="2189001" cy="1116174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551" y="4365104"/>
            <a:ext cx="2189001" cy="1096307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044" y="4581128"/>
            <a:ext cx="955354" cy="609452"/>
          </a:xfrm>
          <a:prstGeom prst="rect">
            <a:avLst/>
          </a:prstGeom>
        </p:spPr>
      </p:pic>
      <p:sp>
        <p:nvSpPr>
          <p:cNvPr id="17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6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127" y="1070805"/>
            <a:ext cx="1462922" cy="103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193" y="1694980"/>
            <a:ext cx="1589759" cy="861649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405" y="2276630"/>
            <a:ext cx="1495117" cy="91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5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919" y="1604389"/>
            <a:ext cx="8147248" cy="47769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3800" b="1" dirty="0" smtClean="0"/>
              <a:t>Opinion po</a:t>
            </a:r>
            <a:r>
              <a:rPr lang="en-US" sz="3800" b="1" dirty="0" smtClean="0"/>
              <a:t>l</a:t>
            </a:r>
            <a:r>
              <a:rPr lang="cs-CZ" sz="3800" b="1" dirty="0" smtClean="0"/>
              <a:t>ls</a:t>
            </a:r>
            <a:endParaRPr lang="cs-CZ" sz="3800" dirty="0" smtClean="0"/>
          </a:p>
          <a:p>
            <a:pPr marL="0" indent="0">
              <a:buNone/>
            </a:pPr>
            <a:endParaRPr lang="cs-CZ" sz="16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800" dirty="0" smtClean="0"/>
              <a:t>ALD </a:t>
            </a:r>
            <a:r>
              <a:rPr lang="cs-CZ" sz="2800" dirty="0" err="1" smtClean="0"/>
              <a:t>Automotive</a:t>
            </a:r>
            <a:r>
              <a:rPr lang="cs-CZ" sz="2800" dirty="0" smtClean="0"/>
              <a:t> </a:t>
            </a:r>
            <a:r>
              <a:rPr lang="cs-CZ" sz="2800" dirty="0" err="1" smtClean="0"/>
              <a:t>Fleet</a:t>
            </a:r>
            <a:r>
              <a:rPr lang="cs-CZ" sz="2800" dirty="0" smtClean="0"/>
              <a:t> </a:t>
            </a:r>
            <a:r>
              <a:rPr lang="cs-CZ" sz="2800" dirty="0" err="1" smtClean="0"/>
              <a:t>Awards</a:t>
            </a:r>
            <a:r>
              <a:rPr lang="cs-CZ" sz="2800" dirty="0" smtClean="0"/>
              <a:t> (</a:t>
            </a:r>
            <a:r>
              <a:rPr lang="cs-CZ" sz="2800" dirty="0" err="1" smtClean="0"/>
              <a:t>since</a:t>
            </a:r>
            <a:r>
              <a:rPr lang="cs-CZ" sz="2800" dirty="0" smtClean="0"/>
              <a:t> 2008)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800" dirty="0" err="1" smtClean="0"/>
              <a:t>Company</a:t>
            </a:r>
            <a:r>
              <a:rPr lang="cs-CZ" sz="2800" dirty="0" smtClean="0"/>
              <a:t> Car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Year</a:t>
            </a:r>
            <a:r>
              <a:rPr lang="cs-CZ" sz="2800" dirty="0" smtClean="0"/>
              <a:t> (</a:t>
            </a:r>
            <a:r>
              <a:rPr lang="cs-CZ" sz="2800" dirty="0" err="1" smtClean="0"/>
              <a:t>since</a:t>
            </a:r>
            <a:r>
              <a:rPr lang="cs-CZ" sz="2800" dirty="0" smtClean="0"/>
              <a:t> 2008) and </a:t>
            </a:r>
            <a:r>
              <a:rPr lang="cs-CZ" sz="2800" dirty="0" err="1" smtClean="0"/>
              <a:t>Hankook</a:t>
            </a:r>
            <a:r>
              <a:rPr lang="cs-CZ" sz="2800" dirty="0" smtClean="0"/>
              <a:t> </a:t>
            </a:r>
            <a:r>
              <a:rPr lang="cs-CZ" sz="2800" dirty="0" err="1" smtClean="0"/>
              <a:t>Company</a:t>
            </a:r>
            <a:r>
              <a:rPr lang="cs-CZ" sz="2800" dirty="0" smtClean="0"/>
              <a:t> Car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Year</a:t>
            </a:r>
            <a:r>
              <a:rPr lang="cs-CZ" sz="2800" dirty="0" smtClean="0"/>
              <a:t> (</a:t>
            </a:r>
            <a:r>
              <a:rPr lang="cs-CZ" sz="2800" dirty="0" err="1" smtClean="0"/>
              <a:t>since</a:t>
            </a:r>
            <a:r>
              <a:rPr lang="cs-CZ" sz="2800" dirty="0" smtClean="0"/>
              <a:t> 2014)</a:t>
            </a:r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r>
              <a:rPr lang="cs-CZ" sz="1800" dirty="0" smtClean="0"/>
              <a:t>→ for more nformation see the Fleet Awards 2017 </a:t>
            </a:r>
            <a:r>
              <a:rPr lang="cs-CZ" sz="1800" dirty="0"/>
              <a:t>presentation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7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98" y="4196100"/>
            <a:ext cx="2771084" cy="1101506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840" y="4055792"/>
            <a:ext cx="3021031" cy="138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5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4906888" cy="218883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sz="4100" b="1" dirty="0" smtClean="0"/>
              <a:t>International </a:t>
            </a:r>
            <a:r>
              <a:rPr lang="cs-CZ" sz="4100" b="1" dirty="0" err="1" smtClean="0"/>
              <a:t>cooperation</a:t>
            </a:r>
            <a:endParaRPr lang="cs-CZ" sz="4100" dirty="0" smtClean="0"/>
          </a:p>
          <a:p>
            <a:pPr marL="0" indent="0">
              <a:buNone/>
            </a:pPr>
            <a:endParaRPr lang="cs-CZ" sz="18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/>
              <a:t>FLEET </a:t>
            </a:r>
            <a:r>
              <a:rPr lang="cs-CZ" sz="3100" dirty="0" err="1"/>
              <a:t>firemné</a:t>
            </a:r>
            <a:r>
              <a:rPr lang="cs-CZ" sz="3100" dirty="0"/>
              <a:t> automobily (SK</a:t>
            </a:r>
            <a:r>
              <a:rPr lang="cs-CZ" sz="3100" dirty="0" smtClean="0"/>
              <a:t>)-joint venture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Fleet </a:t>
            </a:r>
            <a:r>
              <a:rPr lang="cs-CZ" sz="3100" dirty="0" err="1" smtClean="0"/>
              <a:t>Europe</a:t>
            </a:r>
            <a:r>
              <a:rPr lang="cs-CZ" sz="3100" dirty="0" smtClean="0"/>
              <a:t> (B)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err="1" smtClean="0"/>
              <a:t>Fleet</a:t>
            </a:r>
            <a:r>
              <a:rPr lang="cs-CZ" sz="3100" dirty="0" smtClean="0"/>
              <a:t> </a:t>
            </a:r>
            <a:r>
              <a:rPr lang="cs-CZ" sz="3100" dirty="0" err="1" smtClean="0"/>
              <a:t>Europe</a:t>
            </a:r>
            <a:r>
              <a:rPr lang="cs-CZ" sz="3100" dirty="0" smtClean="0"/>
              <a:t> </a:t>
            </a:r>
            <a:r>
              <a:rPr lang="cs-CZ" sz="3100" dirty="0" err="1" smtClean="0"/>
              <a:t>Forum</a:t>
            </a:r>
            <a:r>
              <a:rPr lang="cs-CZ" sz="3100" dirty="0" smtClean="0"/>
              <a:t> (B)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3100" dirty="0" smtClean="0"/>
              <a:t>FLEET </a:t>
            </a:r>
            <a:r>
              <a:rPr lang="cs-CZ" sz="3100" dirty="0" err="1" smtClean="0"/>
              <a:t>Ukraine</a:t>
            </a:r>
            <a:r>
              <a:rPr lang="cs-CZ" sz="3100" dirty="0" smtClean="0"/>
              <a:t> (UA)</a:t>
            </a:r>
            <a:endParaRPr lang="cs-CZ" sz="31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5723" y="3379913"/>
            <a:ext cx="2350733" cy="156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507" y="1268760"/>
            <a:ext cx="2407901" cy="167655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299" y="4393573"/>
            <a:ext cx="1398805" cy="1986518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393573"/>
            <a:ext cx="1403373" cy="198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8</a:t>
            </a:fld>
            <a:r>
              <a:rPr lang="cs-CZ" dirty="0" smtClean="0"/>
              <a:t>/12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2032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6856" y="149532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Media </a:t>
            </a:r>
            <a:r>
              <a:rPr lang="cs-CZ" b="1" dirty="0" err="1" smtClean="0"/>
              <a:t>partners</a:t>
            </a:r>
            <a:endParaRPr lang="cs-CZ" dirty="0" smtClean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b="1" dirty="0"/>
          </a:p>
        </p:txBody>
      </p:sp>
      <p:cxnSp>
        <p:nvCxnSpPr>
          <p:cNvPr id="22" name="Přímá spojnice 21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23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9</a:t>
            </a:fld>
            <a:r>
              <a:rPr lang="cs-CZ" dirty="0" smtClean="0"/>
              <a:t>/12</a:t>
            </a:r>
            <a:endParaRPr lang="cs-CZ" dirty="0"/>
          </a:p>
        </p:txBody>
      </p:sp>
      <p:pic>
        <p:nvPicPr>
          <p:cNvPr id="27" name="Obrázek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68867"/>
            <a:ext cx="8456865" cy="4412461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44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sz="5100" b="1" dirty="0" smtClean="0"/>
              <a:t>Business </a:t>
            </a:r>
            <a:r>
              <a:rPr lang="cs-CZ" sz="5100" b="1" dirty="0" err="1" smtClean="0"/>
              <a:t>cooperation</a:t>
            </a:r>
            <a:endParaRPr lang="cs-CZ" sz="5100" b="1" dirty="0" smtClean="0"/>
          </a:p>
          <a:p>
            <a:pPr marL="0" indent="0">
              <a:buNone/>
            </a:pPr>
            <a:endParaRPr lang="cs-CZ" sz="2200" dirty="0" smtClean="0"/>
          </a:p>
          <a:p>
            <a:pPr marL="0" indent="0">
              <a:buNone/>
            </a:pPr>
            <a:r>
              <a:rPr lang="en-US" sz="3800" dirty="0" smtClean="0"/>
              <a:t>The </a:t>
            </a:r>
            <a:r>
              <a:rPr lang="cs-CZ" sz="3800" dirty="0" smtClean="0"/>
              <a:t>FLEET communication platform represents a </a:t>
            </a:r>
            <a:r>
              <a:rPr lang="en-US" sz="3800" dirty="0" smtClean="0"/>
              <a:t>diverse </a:t>
            </a:r>
            <a:r>
              <a:rPr lang="cs-CZ" sz="3800" dirty="0" smtClean="0"/>
              <a:t>and comprehensive tool for marketing and business support.</a:t>
            </a:r>
          </a:p>
          <a:p>
            <a:pPr marL="0" indent="0">
              <a:buNone/>
            </a:pPr>
            <a:endParaRPr lang="cs-CZ" sz="2200" dirty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dirty="0" err="1" smtClean="0"/>
              <a:t>Print</a:t>
            </a:r>
            <a:r>
              <a:rPr lang="cs-CZ" dirty="0" smtClean="0"/>
              <a:t> </a:t>
            </a:r>
            <a:r>
              <a:rPr lang="cs-CZ" dirty="0" err="1" smtClean="0"/>
              <a:t>advertising</a:t>
            </a:r>
            <a:endParaRPr lang="cs-CZ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dirty="0" smtClean="0"/>
              <a:t>On-line </a:t>
            </a:r>
            <a:r>
              <a:rPr lang="cs-CZ" dirty="0" err="1" smtClean="0"/>
              <a:t>advertising</a:t>
            </a:r>
            <a:endParaRPr lang="cs-CZ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dirty="0" smtClean="0"/>
              <a:t>Public Relations</a:t>
            </a:r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dirty="0" err="1" smtClean="0"/>
              <a:t>Advertorials</a:t>
            </a:r>
            <a:endParaRPr lang="cs-CZ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dirty="0" err="1" smtClean="0"/>
              <a:t>Event</a:t>
            </a:r>
            <a:r>
              <a:rPr lang="cs-CZ" dirty="0" smtClean="0"/>
              <a:t> </a:t>
            </a:r>
            <a:r>
              <a:rPr lang="cs-CZ" dirty="0" err="1" smtClean="0"/>
              <a:t>partnership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10</a:t>
            </a:fld>
            <a:r>
              <a:rPr lang="cs-CZ" dirty="0" smtClean="0"/>
              <a:t>/12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8541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37444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500" b="1" dirty="0" smtClean="0"/>
              <a:t>No. 1 in FLEET</a:t>
            </a:r>
            <a:endParaRPr lang="cs-CZ" sz="3500" dirty="0" smtClean="0"/>
          </a:p>
          <a:p>
            <a:pPr marL="0" indent="0">
              <a:buNone/>
            </a:pPr>
            <a:endParaRPr lang="cs-CZ" sz="2600" b="1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Expertise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Tradition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en-US" sz="2600" dirty="0" smtClean="0"/>
              <a:t>Diversity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Consistency</a:t>
            </a:r>
            <a:endParaRPr lang="cs-CZ" sz="2600" dirty="0" smtClean="0"/>
          </a:p>
          <a:p>
            <a:pPr>
              <a:buClr>
                <a:srgbClr val="D73C0F"/>
              </a:buClr>
              <a:buFont typeface="Wingdings" panose="05000000000000000000" pitchFamily="2" charset="2"/>
              <a:buChar char="ü"/>
            </a:pPr>
            <a:r>
              <a:rPr lang="cs-CZ" sz="2600" dirty="0" err="1" smtClean="0"/>
              <a:t>Innovation</a:t>
            </a:r>
            <a:endParaRPr lang="cs-CZ" sz="2600" dirty="0" smtClean="0"/>
          </a:p>
          <a:p>
            <a:pPr marL="0" indent="0">
              <a:buNone/>
            </a:pPr>
            <a:endParaRPr lang="cs-CZ" sz="2600" dirty="0"/>
          </a:p>
          <a:p>
            <a:pPr marL="0" indent="0">
              <a:buNone/>
            </a:pPr>
            <a:r>
              <a:rPr lang="cs-CZ" sz="2600" dirty="0" smtClean="0"/>
              <a:t>OUR FLEET MANAGERS UNDERSTAND US!</a:t>
            </a:r>
            <a:endParaRPr lang="cs-CZ" sz="26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11</a:t>
            </a:fld>
            <a:r>
              <a:rPr lang="cs-CZ" dirty="0" smtClean="0"/>
              <a:t>/12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4290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92456" y="2266760"/>
            <a:ext cx="7632264" cy="346649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cs-CZ" sz="4100" b="1" dirty="0" smtClean="0"/>
              <a:t>Thank you for </a:t>
            </a:r>
            <a:r>
              <a:rPr lang="en-US" sz="4100" b="1" dirty="0" smtClean="0"/>
              <a:t>your </a:t>
            </a:r>
            <a:r>
              <a:rPr lang="cs-CZ" sz="4100" b="1" dirty="0" smtClean="0"/>
              <a:t>attention</a:t>
            </a:r>
            <a:r>
              <a:rPr lang="en-US" sz="4100" b="1" dirty="0" smtClean="0"/>
              <a:t>.</a:t>
            </a:r>
          </a:p>
          <a:p>
            <a:pPr marL="0" indent="0" algn="ctr">
              <a:buNone/>
            </a:pPr>
            <a:endParaRPr lang="en-US" sz="4100" b="1" dirty="0"/>
          </a:p>
          <a:p>
            <a:pPr marL="0" indent="0" algn="ctr">
              <a:buNone/>
            </a:pPr>
            <a:r>
              <a:rPr lang="en-US" sz="4100" b="1" dirty="0" smtClean="0"/>
              <a:t>W</a:t>
            </a:r>
            <a:r>
              <a:rPr lang="cs-CZ" sz="4100" b="1" dirty="0" smtClean="0"/>
              <a:t>e are looking forward to </a:t>
            </a:r>
            <a:r>
              <a:rPr lang="en-US" sz="4100" b="1" dirty="0" smtClean="0"/>
              <a:t>working together</a:t>
            </a:r>
            <a:r>
              <a:rPr lang="cs-CZ" sz="4100" b="1" dirty="0" smtClean="0"/>
              <a:t>!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2400" dirty="0" smtClean="0"/>
              <a:t>FLEET|TEAM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165304"/>
            <a:ext cx="1801368" cy="423672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3528" y="548680"/>
            <a:ext cx="8570120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3528" y="548680"/>
            <a:ext cx="0" cy="6040296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flipH="1">
            <a:off x="8893648" y="559710"/>
            <a:ext cx="1" cy="5472608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H="1">
            <a:off x="323528" y="6588976"/>
            <a:ext cx="6624736" cy="0"/>
          </a:xfrm>
          <a:prstGeom prst="line">
            <a:avLst/>
          </a:prstGeom>
          <a:ln w="25400" cap="rnd">
            <a:solidFill>
              <a:srgbClr val="0F14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3275856" y="116632"/>
            <a:ext cx="5734000" cy="365125"/>
          </a:xfrm>
        </p:spPr>
        <p:txBody>
          <a:bodyPr/>
          <a:lstStyle/>
          <a:p>
            <a:r>
              <a:rPr lang="cs-CZ" dirty="0" smtClean="0"/>
              <a:t>FLEET COMMUNICATION PLATFORM PRESENTATION   </a:t>
            </a:r>
            <a:fld id="{F7D73E59-BA45-4BEC-AC7C-DFA2369B894C}" type="slidenum">
              <a:rPr lang="cs-CZ" smtClean="0"/>
              <a:pPr/>
              <a:t>12</a:t>
            </a:fld>
            <a:r>
              <a:rPr lang="cs-CZ" dirty="0" smtClean="0"/>
              <a:t>/12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37846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315</Words>
  <Application>Microsoft Office PowerPoint</Application>
  <PresentationFormat>Předvádění na obrazovce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FLEET COMPANY CARS COMMUNICATION PLATFORM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Michal Frýda</dc:creator>
  <cp:lastModifiedBy>Jan Fišar</cp:lastModifiedBy>
  <cp:revision>39</cp:revision>
  <dcterms:created xsi:type="dcterms:W3CDTF">2014-12-05T11:40:15Z</dcterms:created>
  <dcterms:modified xsi:type="dcterms:W3CDTF">2016-12-05T10:50:57Z</dcterms:modified>
</cp:coreProperties>
</file>