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0"/>
  </p:notesMasterIdLst>
  <p:handoutMasterIdLst>
    <p:handoutMasterId r:id="rId21"/>
  </p:handoutMasterIdLst>
  <p:sldIdLst>
    <p:sldId id="256" r:id="rId2"/>
    <p:sldId id="257" r:id="rId3"/>
    <p:sldId id="262" r:id="rId4"/>
    <p:sldId id="258" r:id="rId5"/>
    <p:sldId id="275" r:id="rId6"/>
    <p:sldId id="263" r:id="rId7"/>
    <p:sldId id="277" r:id="rId8"/>
    <p:sldId id="264" r:id="rId9"/>
    <p:sldId id="265" r:id="rId10"/>
    <p:sldId id="267" r:id="rId11"/>
    <p:sldId id="279" r:id="rId12"/>
    <p:sldId id="269" r:id="rId13"/>
    <p:sldId id="270" r:id="rId14"/>
    <p:sldId id="271" r:id="rId15"/>
    <p:sldId id="272" r:id="rId16"/>
    <p:sldId id="278" r:id="rId17"/>
    <p:sldId id="274" r:id="rId18"/>
    <p:sldId id="261" r:id="rId19"/>
  </p:sldIdLst>
  <p:sldSz cx="9144000" cy="6858000" type="screen4x3"/>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80" d="100"/>
          <a:sy n="80" d="100"/>
        </p:scale>
        <p:origin x="-36" y="-64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endParaRPr lang="cs-CZ"/>
          </a:p>
        </p:txBody>
      </p:sp>
      <p:sp>
        <p:nvSpPr>
          <p:cNvPr id="4" name="Zástupný symbol pro zápatí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cs-CZ"/>
          </a:p>
        </p:txBody>
      </p:sp>
      <p:sp>
        <p:nvSpPr>
          <p:cNvPr id="5" name="Zástupný symbol pro číslo snímku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92D1767-0BBB-4BD3-BD63-9F0F555217D2}" type="slidenum">
              <a:rPr lang="cs-CZ" smtClean="0"/>
              <a:pPr/>
              <a:t>‹#›</a:t>
            </a:fld>
            <a:endParaRPr lang="cs-CZ"/>
          </a:p>
        </p:txBody>
      </p:sp>
    </p:spTree>
    <p:extLst>
      <p:ext uri="{BB962C8B-B14F-4D97-AF65-F5344CB8AC3E}">
        <p14:creationId xmlns:p14="http://schemas.microsoft.com/office/powerpoint/2010/main" val="2681254003"/>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endParaRPr lang="cs-CZ"/>
          </a:p>
        </p:txBody>
      </p:sp>
      <p:sp>
        <p:nvSpPr>
          <p:cNvPr id="4" name="Zástupný symbol pro obrázek snímk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6" name="Zástupný symbol pro zápatí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FF4BBC0-B5E4-4F92-9653-3FFDD2933BBF}" type="slidenum">
              <a:rPr lang="cs-CZ" smtClean="0"/>
              <a:pPr/>
              <a:t>‹#›</a:t>
            </a:fld>
            <a:endParaRPr lang="cs-CZ"/>
          </a:p>
        </p:txBody>
      </p:sp>
    </p:spTree>
    <p:extLst>
      <p:ext uri="{BB962C8B-B14F-4D97-AF65-F5344CB8AC3E}">
        <p14:creationId xmlns:p14="http://schemas.microsoft.com/office/powerpoint/2010/main" val="283719023"/>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Tree>
    <p:extLst>
      <p:ext uri="{BB962C8B-B14F-4D97-AF65-F5344CB8AC3E}">
        <p14:creationId xmlns:p14="http://schemas.microsoft.com/office/powerpoint/2010/main" val="2468135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Tree>
    <p:extLst>
      <p:ext uri="{BB962C8B-B14F-4D97-AF65-F5344CB8AC3E}">
        <p14:creationId xmlns:p14="http://schemas.microsoft.com/office/powerpoint/2010/main" val="11139877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Tree>
    <p:extLst>
      <p:ext uri="{BB962C8B-B14F-4D97-AF65-F5344CB8AC3E}">
        <p14:creationId xmlns:p14="http://schemas.microsoft.com/office/powerpoint/2010/main" val="11139877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cs-CZ" smtClean="0"/>
              <a:t>Kliknutím lze upravit styl.</a:t>
            </a:r>
            <a:endParaRPr lang="cs-CZ"/>
          </a:p>
        </p:txBody>
      </p:sp>
      <p:sp>
        <p:nvSpPr>
          <p:cNvPr id="3" name="Podnadpi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smtClean="0"/>
              <a:t>Kliknutím lze upravit styl předlohy.</a:t>
            </a:r>
            <a:endParaRPr lang="cs-CZ"/>
          </a:p>
        </p:txBody>
      </p:sp>
      <p:sp>
        <p:nvSpPr>
          <p:cNvPr id="4" name="Zástupný symbol pro datum 3"/>
          <p:cNvSpPr>
            <a:spLocks noGrp="1"/>
          </p:cNvSpPr>
          <p:nvPr>
            <p:ph type="dt" sz="half" idx="10"/>
          </p:nvPr>
        </p:nvSpPr>
        <p:spPr/>
        <p:txBody>
          <a:bodyPr/>
          <a:lstStyle/>
          <a:p>
            <a:fld id="{16612B4B-601A-4873-86D5-D5086E312282}" type="datetime1">
              <a:rPr lang="cs-CZ" smtClean="0"/>
              <a:pPr/>
              <a:t>8.12.2016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BEDBB953-5412-4497-9A60-1BB2E6ABA4FE}" type="slidenum">
              <a:rPr lang="cs-CZ" smtClean="0"/>
              <a:pPr/>
              <a:t>‹#›</a:t>
            </a:fld>
            <a:endParaRPr lang="cs-CZ"/>
          </a:p>
        </p:txBody>
      </p:sp>
    </p:spTree>
    <p:extLst>
      <p:ext uri="{BB962C8B-B14F-4D97-AF65-F5344CB8AC3E}">
        <p14:creationId xmlns:p14="http://schemas.microsoft.com/office/powerpoint/2010/main" val="6601018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obsah 2"/>
          <p:cNvSpPr>
            <a:spLocks noGrp="1"/>
          </p:cNvSpPr>
          <p:nvPr>
            <p:ph idx="1"/>
          </p:nvPr>
        </p:nvSpPr>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D52B4920-9E96-42A0-8082-455B38C5DD1D}" type="datetime1">
              <a:rPr lang="cs-CZ" smtClean="0"/>
              <a:pPr/>
              <a:t>8.12.2016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BEDBB953-5412-4497-9A60-1BB2E6ABA4FE}" type="slidenum">
              <a:rPr lang="cs-CZ" smtClean="0"/>
              <a:pPr/>
              <a:t>‹#›</a:t>
            </a:fld>
            <a:endParaRPr lang="cs-CZ"/>
          </a:p>
        </p:txBody>
      </p:sp>
    </p:spTree>
    <p:extLst>
      <p:ext uri="{BB962C8B-B14F-4D97-AF65-F5344CB8AC3E}">
        <p14:creationId xmlns:p14="http://schemas.microsoft.com/office/powerpoint/2010/main" val="29470423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smtClean="0"/>
              <a:t>Kliknutím lze upravit styl.</a:t>
            </a:r>
            <a:endParaRPr lang="cs-CZ"/>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smtClean="0"/>
              <a:t>Kliknutím lze upravit styly předlohy textu.</a:t>
            </a:r>
          </a:p>
        </p:txBody>
      </p:sp>
      <p:sp>
        <p:nvSpPr>
          <p:cNvPr id="4" name="Zástupný symbol pro datum 3"/>
          <p:cNvSpPr>
            <a:spLocks noGrp="1"/>
          </p:cNvSpPr>
          <p:nvPr>
            <p:ph type="dt" sz="half" idx="10"/>
          </p:nvPr>
        </p:nvSpPr>
        <p:spPr/>
        <p:txBody>
          <a:bodyPr/>
          <a:lstStyle/>
          <a:p>
            <a:fld id="{0A702E1A-4F5A-45BF-B3D5-2AF11A471D5B}" type="datetime1">
              <a:rPr lang="cs-CZ" smtClean="0"/>
              <a:pPr/>
              <a:t>8.12.2016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BEDBB953-5412-4497-9A60-1BB2E6ABA4FE}" type="slidenum">
              <a:rPr lang="cs-CZ" smtClean="0"/>
              <a:pPr/>
              <a:t>‹#›</a:t>
            </a:fld>
            <a:endParaRPr lang="cs-CZ"/>
          </a:p>
        </p:txBody>
      </p:sp>
    </p:spTree>
    <p:extLst>
      <p:ext uri="{BB962C8B-B14F-4D97-AF65-F5344CB8AC3E}">
        <p14:creationId xmlns:p14="http://schemas.microsoft.com/office/powerpoint/2010/main" val="14463113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obsah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datum 4"/>
          <p:cNvSpPr>
            <a:spLocks noGrp="1"/>
          </p:cNvSpPr>
          <p:nvPr>
            <p:ph type="dt" sz="half" idx="10"/>
          </p:nvPr>
        </p:nvSpPr>
        <p:spPr/>
        <p:txBody>
          <a:bodyPr/>
          <a:lstStyle/>
          <a:p>
            <a:fld id="{A5582912-017D-4444-B9B9-6D35FC4B5CE3}" type="datetime1">
              <a:rPr lang="cs-CZ" smtClean="0"/>
              <a:pPr/>
              <a:t>8.12.2016</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BEDBB953-5412-4497-9A60-1BB2E6ABA4FE}" type="slidenum">
              <a:rPr lang="cs-CZ" smtClean="0"/>
              <a:pPr/>
              <a:t>‹#›</a:t>
            </a:fld>
            <a:endParaRPr lang="cs-CZ"/>
          </a:p>
        </p:txBody>
      </p:sp>
    </p:spTree>
    <p:extLst>
      <p:ext uri="{BB962C8B-B14F-4D97-AF65-F5344CB8AC3E}">
        <p14:creationId xmlns:p14="http://schemas.microsoft.com/office/powerpoint/2010/main" val="16908076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cs-CZ" smtClean="0"/>
              <a:t>Kliknutím lze upravit styl.</a:t>
            </a:r>
            <a:endParaRPr lang="cs-CZ"/>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7" name="Zástupný symbol pro datum 6"/>
          <p:cNvSpPr>
            <a:spLocks noGrp="1"/>
          </p:cNvSpPr>
          <p:nvPr>
            <p:ph type="dt" sz="half" idx="10"/>
          </p:nvPr>
        </p:nvSpPr>
        <p:spPr/>
        <p:txBody>
          <a:bodyPr/>
          <a:lstStyle/>
          <a:p>
            <a:fld id="{216B63EA-EA1C-40FF-815C-8A2367B822DA}" type="datetime1">
              <a:rPr lang="cs-CZ" smtClean="0"/>
              <a:pPr/>
              <a:t>8.12.2016</a:t>
            </a:fld>
            <a:endParaRPr lang="cs-CZ"/>
          </a:p>
        </p:txBody>
      </p:sp>
      <p:sp>
        <p:nvSpPr>
          <p:cNvPr id="8" name="Zástupný symbol pro zápatí 7"/>
          <p:cNvSpPr>
            <a:spLocks noGrp="1"/>
          </p:cNvSpPr>
          <p:nvPr>
            <p:ph type="ftr" sz="quarter" idx="11"/>
          </p:nvPr>
        </p:nvSpPr>
        <p:spPr/>
        <p:txBody>
          <a:bodyPr/>
          <a:lstStyle/>
          <a:p>
            <a:endParaRPr lang="cs-CZ"/>
          </a:p>
        </p:txBody>
      </p:sp>
      <p:sp>
        <p:nvSpPr>
          <p:cNvPr id="9" name="Zástupný symbol pro číslo snímku 8"/>
          <p:cNvSpPr>
            <a:spLocks noGrp="1"/>
          </p:cNvSpPr>
          <p:nvPr>
            <p:ph type="sldNum" sz="quarter" idx="12"/>
          </p:nvPr>
        </p:nvSpPr>
        <p:spPr/>
        <p:txBody>
          <a:bodyPr/>
          <a:lstStyle/>
          <a:p>
            <a:fld id="{BEDBB953-5412-4497-9A60-1BB2E6ABA4FE}" type="slidenum">
              <a:rPr lang="cs-CZ" smtClean="0"/>
              <a:pPr/>
              <a:t>‹#›</a:t>
            </a:fld>
            <a:endParaRPr lang="cs-CZ"/>
          </a:p>
        </p:txBody>
      </p:sp>
    </p:spTree>
    <p:extLst>
      <p:ext uri="{BB962C8B-B14F-4D97-AF65-F5344CB8AC3E}">
        <p14:creationId xmlns:p14="http://schemas.microsoft.com/office/powerpoint/2010/main" val="20160928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datum 2"/>
          <p:cNvSpPr>
            <a:spLocks noGrp="1"/>
          </p:cNvSpPr>
          <p:nvPr>
            <p:ph type="dt" sz="half" idx="10"/>
          </p:nvPr>
        </p:nvSpPr>
        <p:spPr/>
        <p:txBody>
          <a:bodyPr/>
          <a:lstStyle/>
          <a:p>
            <a:fld id="{B848AB85-6627-483F-94F0-E305BB240473}" type="datetime1">
              <a:rPr lang="cs-CZ" smtClean="0"/>
              <a:pPr/>
              <a:t>8.12.2016</a:t>
            </a:fld>
            <a:endParaRPr lang="cs-CZ"/>
          </a:p>
        </p:txBody>
      </p:sp>
      <p:sp>
        <p:nvSpPr>
          <p:cNvPr id="4" name="Zástupný symbol pro zápatí 3"/>
          <p:cNvSpPr>
            <a:spLocks noGrp="1"/>
          </p:cNvSpPr>
          <p:nvPr>
            <p:ph type="ftr" sz="quarter" idx="11"/>
          </p:nvPr>
        </p:nvSpPr>
        <p:spPr/>
        <p:txBody>
          <a:bodyPr/>
          <a:lstStyle/>
          <a:p>
            <a:endParaRPr lang="cs-CZ"/>
          </a:p>
        </p:txBody>
      </p:sp>
      <p:sp>
        <p:nvSpPr>
          <p:cNvPr id="5" name="Zástupný symbol pro číslo snímku 4"/>
          <p:cNvSpPr>
            <a:spLocks noGrp="1"/>
          </p:cNvSpPr>
          <p:nvPr>
            <p:ph type="sldNum" sz="quarter" idx="12"/>
          </p:nvPr>
        </p:nvSpPr>
        <p:spPr/>
        <p:txBody>
          <a:bodyPr/>
          <a:lstStyle/>
          <a:p>
            <a:fld id="{BEDBB953-5412-4497-9A60-1BB2E6ABA4FE}" type="slidenum">
              <a:rPr lang="cs-CZ" smtClean="0"/>
              <a:pPr/>
              <a:t>‹#›</a:t>
            </a:fld>
            <a:endParaRPr lang="cs-CZ"/>
          </a:p>
        </p:txBody>
      </p:sp>
    </p:spTree>
    <p:extLst>
      <p:ext uri="{BB962C8B-B14F-4D97-AF65-F5344CB8AC3E}">
        <p14:creationId xmlns:p14="http://schemas.microsoft.com/office/powerpoint/2010/main" val="31745051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fld id="{853BBEBE-0700-48D9-99BD-44C90191B4A5}" type="datetime1">
              <a:rPr lang="cs-CZ" smtClean="0"/>
              <a:pPr/>
              <a:t>8.12.2016</a:t>
            </a:fld>
            <a:endParaRPr lang="cs-CZ"/>
          </a:p>
        </p:txBody>
      </p:sp>
      <p:sp>
        <p:nvSpPr>
          <p:cNvPr id="3" name="Zástupný symbol pro zápatí 2"/>
          <p:cNvSpPr>
            <a:spLocks noGrp="1"/>
          </p:cNvSpPr>
          <p:nvPr>
            <p:ph type="ftr" sz="quarter" idx="11"/>
          </p:nvPr>
        </p:nvSpPr>
        <p:spPr/>
        <p:txBody>
          <a:bodyPr/>
          <a:lstStyle/>
          <a:p>
            <a:endParaRPr lang="cs-CZ"/>
          </a:p>
        </p:txBody>
      </p:sp>
      <p:sp>
        <p:nvSpPr>
          <p:cNvPr id="4" name="Zástupný symbol pro číslo snímku 3"/>
          <p:cNvSpPr>
            <a:spLocks noGrp="1"/>
          </p:cNvSpPr>
          <p:nvPr>
            <p:ph type="sldNum" sz="quarter" idx="12"/>
          </p:nvPr>
        </p:nvSpPr>
        <p:spPr/>
        <p:txBody>
          <a:bodyPr/>
          <a:lstStyle/>
          <a:p>
            <a:fld id="{BEDBB953-5412-4497-9A60-1BB2E6ABA4FE}" type="slidenum">
              <a:rPr lang="cs-CZ" smtClean="0"/>
              <a:pPr/>
              <a:t>‹#›</a:t>
            </a:fld>
            <a:endParaRPr lang="cs-CZ"/>
          </a:p>
        </p:txBody>
      </p:sp>
    </p:spTree>
    <p:extLst>
      <p:ext uri="{BB962C8B-B14F-4D97-AF65-F5344CB8AC3E}">
        <p14:creationId xmlns:p14="http://schemas.microsoft.com/office/powerpoint/2010/main" val="1850290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cs-CZ" smtClean="0"/>
              <a:t>Kliknutím lze upravit styl.</a:t>
            </a:r>
            <a:endParaRPr lang="cs-CZ"/>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5" name="Zástupný symbol pro datum 4"/>
          <p:cNvSpPr>
            <a:spLocks noGrp="1"/>
          </p:cNvSpPr>
          <p:nvPr>
            <p:ph type="dt" sz="half" idx="10"/>
          </p:nvPr>
        </p:nvSpPr>
        <p:spPr/>
        <p:txBody>
          <a:bodyPr/>
          <a:lstStyle/>
          <a:p>
            <a:fld id="{42F23068-65B1-42CF-BF69-76ADA72C2196}" type="datetime1">
              <a:rPr lang="cs-CZ" smtClean="0"/>
              <a:pPr/>
              <a:t>8.12.2016</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BEDBB953-5412-4497-9A60-1BB2E6ABA4FE}" type="slidenum">
              <a:rPr lang="cs-CZ" smtClean="0"/>
              <a:pPr/>
              <a:t>‹#›</a:t>
            </a:fld>
            <a:endParaRPr lang="cs-CZ"/>
          </a:p>
        </p:txBody>
      </p:sp>
    </p:spTree>
    <p:extLst>
      <p:ext uri="{BB962C8B-B14F-4D97-AF65-F5344CB8AC3E}">
        <p14:creationId xmlns:p14="http://schemas.microsoft.com/office/powerpoint/2010/main" val="28340935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cs-CZ" smtClean="0"/>
              <a:t>Kliknutím lze upravit styl.</a:t>
            </a:r>
            <a:endParaRPr lang="cs-CZ"/>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5" name="Zástupný symbol pro datum 4"/>
          <p:cNvSpPr>
            <a:spLocks noGrp="1"/>
          </p:cNvSpPr>
          <p:nvPr>
            <p:ph type="dt" sz="half" idx="10"/>
          </p:nvPr>
        </p:nvSpPr>
        <p:spPr/>
        <p:txBody>
          <a:bodyPr/>
          <a:lstStyle/>
          <a:p>
            <a:fld id="{247DC18D-7A73-4455-A5F6-999FD6729E23}" type="datetime1">
              <a:rPr lang="cs-CZ" smtClean="0"/>
              <a:pPr/>
              <a:t>8.12.2016</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BEDBB953-5412-4497-9A60-1BB2E6ABA4FE}" type="slidenum">
              <a:rPr lang="cs-CZ" smtClean="0"/>
              <a:pPr/>
              <a:t>‹#›</a:t>
            </a:fld>
            <a:endParaRPr lang="cs-CZ"/>
          </a:p>
        </p:txBody>
      </p:sp>
    </p:spTree>
    <p:extLst>
      <p:ext uri="{BB962C8B-B14F-4D97-AF65-F5344CB8AC3E}">
        <p14:creationId xmlns:p14="http://schemas.microsoft.com/office/powerpoint/2010/main" val="5217519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svislý text 2"/>
          <p:cNvSpPr>
            <a:spLocks noGrp="1"/>
          </p:cNvSpPr>
          <p:nvPr>
            <p:ph type="body" orient="vert" idx="1"/>
          </p:nvPr>
        </p:nvSpPr>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2075FB64-1240-403B-B854-EFC980B44198}" type="datetime1">
              <a:rPr lang="cs-CZ" smtClean="0"/>
              <a:pPr/>
              <a:t>8.12.2016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BEDBB953-5412-4497-9A60-1BB2E6ABA4FE}" type="slidenum">
              <a:rPr lang="cs-CZ" smtClean="0"/>
              <a:pPr/>
              <a:t>‹#›</a:t>
            </a:fld>
            <a:endParaRPr lang="cs-CZ"/>
          </a:p>
        </p:txBody>
      </p:sp>
    </p:spTree>
    <p:extLst>
      <p:ext uri="{BB962C8B-B14F-4D97-AF65-F5344CB8AC3E}">
        <p14:creationId xmlns:p14="http://schemas.microsoft.com/office/powerpoint/2010/main" val="1067923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629400" y="274638"/>
            <a:ext cx="2057400" cy="5851525"/>
          </a:xfrm>
        </p:spPr>
        <p:txBody>
          <a:bodyPr vert="eaVert"/>
          <a:lstStyle/>
          <a:p>
            <a:r>
              <a:rPr lang="cs-CZ" smtClean="0"/>
              <a:t>Kliknutím lze upravit styl.</a:t>
            </a:r>
            <a:endParaRPr lang="cs-CZ"/>
          </a:p>
        </p:txBody>
      </p:sp>
      <p:sp>
        <p:nvSpPr>
          <p:cNvPr id="3" name="Zástupný symbol pro svislý text 2"/>
          <p:cNvSpPr>
            <a:spLocks noGrp="1"/>
          </p:cNvSpPr>
          <p:nvPr>
            <p:ph type="body" orient="vert" idx="1"/>
          </p:nvPr>
        </p:nvSpPr>
        <p:spPr>
          <a:xfrm>
            <a:off x="457200" y="274638"/>
            <a:ext cx="6019800" cy="5851525"/>
          </a:xfrm>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921B6D81-17C8-48EC-9B8E-1F2EEDFA6325}" type="datetime1">
              <a:rPr lang="cs-CZ" smtClean="0"/>
              <a:pPr/>
              <a:t>8.12.2016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BEDBB953-5412-4497-9A60-1BB2E6ABA4FE}" type="slidenum">
              <a:rPr lang="cs-CZ" smtClean="0"/>
              <a:pPr/>
              <a:t>‹#›</a:t>
            </a:fld>
            <a:endParaRPr lang="cs-CZ"/>
          </a:p>
        </p:txBody>
      </p:sp>
    </p:spTree>
    <p:extLst>
      <p:ext uri="{BB962C8B-B14F-4D97-AF65-F5344CB8AC3E}">
        <p14:creationId xmlns:p14="http://schemas.microsoft.com/office/powerpoint/2010/main" val="16060269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cs-CZ" smtClean="0"/>
              <a:t>Kliknutím lze upravit styl.</a:t>
            </a:r>
            <a:endParaRPr lang="cs-CZ"/>
          </a:p>
        </p:txBody>
      </p:sp>
      <p:sp>
        <p:nvSpPr>
          <p:cNvPr id="3" name="Zástupný symbol pro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EA6D46-C5D5-4DFA-82FC-617639F0BA13}" type="datetime1">
              <a:rPr lang="cs-CZ" smtClean="0"/>
              <a:pPr/>
              <a:t>8.12.2016</a:t>
            </a:fld>
            <a:endParaRPr lang="cs-CZ"/>
          </a:p>
        </p:txBody>
      </p:sp>
      <p:sp>
        <p:nvSpPr>
          <p:cNvPr id="5" name="Zástupný symbol pro zápatí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DBB953-5412-4497-9A60-1BB2E6ABA4FE}" type="slidenum">
              <a:rPr lang="cs-CZ" smtClean="0"/>
              <a:pPr/>
              <a:t>‹#›</a:t>
            </a:fld>
            <a:endParaRPr lang="cs-CZ"/>
          </a:p>
        </p:txBody>
      </p:sp>
    </p:spTree>
    <p:extLst>
      <p:ext uri="{BB962C8B-B14F-4D97-AF65-F5344CB8AC3E}">
        <p14:creationId xmlns:p14="http://schemas.microsoft.com/office/powerpoint/2010/main" val="17062731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package" Target="../embeddings/Dokument_aplikace_Microsoft_Word1.docx"/><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2.jpeg"/><Relationship Id="rId4" Type="http://schemas.openxmlformats.org/officeDocument/2006/relationships/image" Target="../media/image3.emf"/></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27.jpeg"/><Relationship Id="rId13" Type="http://schemas.openxmlformats.org/officeDocument/2006/relationships/image" Target="../media/image32.jpeg"/><Relationship Id="rId18" Type="http://schemas.openxmlformats.org/officeDocument/2006/relationships/image" Target="../media/image37.jpeg"/><Relationship Id="rId26" Type="http://schemas.openxmlformats.org/officeDocument/2006/relationships/image" Target="../media/image44.jpeg"/><Relationship Id="rId3" Type="http://schemas.openxmlformats.org/officeDocument/2006/relationships/image" Target="../media/image22.jpeg"/><Relationship Id="rId21" Type="http://schemas.openxmlformats.org/officeDocument/2006/relationships/image" Target="../media/image2.jpeg"/><Relationship Id="rId7" Type="http://schemas.openxmlformats.org/officeDocument/2006/relationships/image" Target="../media/image26.jpeg"/><Relationship Id="rId12" Type="http://schemas.openxmlformats.org/officeDocument/2006/relationships/image" Target="../media/image31.jpeg"/><Relationship Id="rId17" Type="http://schemas.openxmlformats.org/officeDocument/2006/relationships/image" Target="../media/image36.jpeg"/><Relationship Id="rId25" Type="http://schemas.openxmlformats.org/officeDocument/2006/relationships/image" Target="../media/image43.jpeg"/><Relationship Id="rId2" Type="http://schemas.openxmlformats.org/officeDocument/2006/relationships/image" Target="../media/image21.jpeg"/><Relationship Id="rId16" Type="http://schemas.openxmlformats.org/officeDocument/2006/relationships/image" Target="../media/image35.jpeg"/><Relationship Id="rId20" Type="http://schemas.openxmlformats.org/officeDocument/2006/relationships/image" Target="../media/image39.jpeg"/><Relationship Id="rId1" Type="http://schemas.openxmlformats.org/officeDocument/2006/relationships/slideLayout" Target="../slideLayouts/slideLayout2.xml"/><Relationship Id="rId6" Type="http://schemas.openxmlformats.org/officeDocument/2006/relationships/image" Target="../media/image25.jpeg"/><Relationship Id="rId11" Type="http://schemas.openxmlformats.org/officeDocument/2006/relationships/image" Target="../media/image30.jpeg"/><Relationship Id="rId24" Type="http://schemas.openxmlformats.org/officeDocument/2006/relationships/image" Target="../media/image42.jpeg"/><Relationship Id="rId5" Type="http://schemas.openxmlformats.org/officeDocument/2006/relationships/image" Target="../media/image24.jpeg"/><Relationship Id="rId15" Type="http://schemas.openxmlformats.org/officeDocument/2006/relationships/image" Target="../media/image34.jpeg"/><Relationship Id="rId23" Type="http://schemas.openxmlformats.org/officeDocument/2006/relationships/image" Target="../media/image41.jpeg"/><Relationship Id="rId10" Type="http://schemas.openxmlformats.org/officeDocument/2006/relationships/image" Target="../media/image29.jpeg"/><Relationship Id="rId19" Type="http://schemas.openxmlformats.org/officeDocument/2006/relationships/image" Target="../media/image38.jpeg"/><Relationship Id="rId4" Type="http://schemas.openxmlformats.org/officeDocument/2006/relationships/image" Target="../media/image23.jpeg"/><Relationship Id="rId9" Type="http://schemas.openxmlformats.org/officeDocument/2006/relationships/image" Target="../media/image28.jpeg"/><Relationship Id="rId14" Type="http://schemas.openxmlformats.org/officeDocument/2006/relationships/image" Target="../media/image33.jpeg"/><Relationship Id="rId22" Type="http://schemas.openxmlformats.org/officeDocument/2006/relationships/image" Target="../media/image40.jpeg"/></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áze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25842" y="1763228"/>
            <a:ext cx="4692316" cy="3331545"/>
          </a:xfrm>
          <a:prstGeom prst="rect">
            <a:avLst/>
          </a:prstGeom>
        </p:spPr>
      </p:pic>
    </p:spTree>
    <p:extLst>
      <p:ext uri="{BB962C8B-B14F-4D97-AF65-F5344CB8AC3E}">
        <p14:creationId xmlns:p14="http://schemas.microsoft.com/office/powerpoint/2010/main" val="3908836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457200" y="1600201"/>
            <a:ext cx="8229600" cy="3917032"/>
          </a:xfrm>
        </p:spPr>
        <p:txBody>
          <a:bodyPr>
            <a:normAutofit/>
          </a:bodyPr>
          <a:lstStyle/>
          <a:p>
            <a:pPr marL="0" indent="0">
              <a:buNone/>
            </a:pPr>
            <a:r>
              <a:rPr lang="cs-CZ" b="1" dirty="0" err="1" smtClean="0"/>
              <a:t>What</a:t>
            </a:r>
            <a:r>
              <a:rPr lang="cs-CZ" b="1" dirty="0" smtClean="0"/>
              <a:t> </a:t>
            </a:r>
            <a:r>
              <a:rPr lang="cs-CZ" b="1" dirty="0" err="1" smtClean="0"/>
              <a:t>is</a:t>
            </a:r>
            <a:r>
              <a:rPr lang="cs-CZ" b="1" dirty="0" smtClean="0"/>
              <a:t> </a:t>
            </a:r>
            <a:r>
              <a:rPr lang="cs-CZ" b="1" dirty="0" err="1" smtClean="0"/>
              <a:t>it</a:t>
            </a:r>
            <a:r>
              <a:rPr lang="cs-CZ" b="1" dirty="0" smtClean="0"/>
              <a:t>...</a:t>
            </a:r>
          </a:p>
          <a:p>
            <a:pPr marL="0" indent="0">
              <a:buNone/>
            </a:pPr>
            <a:endParaRPr lang="cs-CZ" dirty="0" smtClean="0"/>
          </a:p>
          <a:p>
            <a:pPr marL="0" indent="0">
              <a:buNone/>
            </a:pPr>
            <a:r>
              <a:rPr lang="cs-CZ" sz="2400" dirty="0" smtClean="0"/>
              <a:t>Tour de Fleet 2017 is a </a:t>
            </a:r>
            <a:r>
              <a:rPr lang="en-US" sz="2400" dirty="0" smtClean="0"/>
              <a:t>nationwide </a:t>
            </a:r>
            <a:r>
              <a:rPr lang="cs-CZ" sz="2400" dirty="0" smtClean="0"/>
              <a:t>tour of events in the Czech Republic aimed at the information and commercial support of the car fleet management sector.</a:t>
            </a:r>
            <a:endParaRPr lang="cs-CZ" sz="2400" dirty="0"/>
          </a:p>
        </p:txBody>
      </p:sp>
      <p:sp>
        <p:nvSpPr>
          <p:cNvPr id="7" name="Zástupný symbol pro číslo snímku 6"/>
          <p:cNvSpPr>
            <a:spLocks noGrp="1"/>
          </p:cNvSpPr>
          <p:nvPr>
            <p:ph type="sldNum" sz="quarter" idx="12"/>
          </p:nvPr>
        </p:nvSpPr>
        <p:spPr>
          <a:xfrm>
            <a:off x="5940152" y="116632"/>
            <a:ext cx="3134097" cy="365125"/>
          </a:xfrm>
        </p:spPr>
        <p:txBody>
          <a:bodyPr/>
          <a:lstStyle/>
          <a:p>
            <a:r>
              <a:rPr lang="cs-CZ" dirty="0" smtClean="0"/>
              <a:t>TOUR DE FLEET 2016 PRESENTATION      </a:t>
            </a:r>
            <a:fld id="{BEDBB953-5412-4497-9A60-1BB2E6ABA4FE}" type="slidenum">
              <a:rPr lang="cs-CZ" smtClean="0"/>
              <a:pPr/>
              <a:t>2</a:t>
            </a:fld>
            <a:r>
              <a:rPr lang="cs-CZ" dirty="0" smtClean="0"/>
              <a:t>/18</a:t>
            </a:r>
            <a:endParaRPr lang="cs-CZ" dirty="0"/>
          </a:p>
        </p:txBody>
      </p:sp>
      <p:cxnSp>
        <p:nvCxnSpPr>
          <p:cNvPr id="6" name="Přímá spojnice 5"/>
          <p:cNvCxnSpPr/>
          <p:nvPr/>
        </p:nvCxnSpPr>
        <p:spPr>
          <a:xfrm flipV="1">
            <a:off x="8820472" y="476672"/>
            <a:ext cx="0" cy="4968552"/>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8" name="Přímá spojnice 7"/>
          <p:cNvCxnSpPr/>
          <p:nvPr/>
        </p:nvCxnSpPr>
        <p:spPr>
          <a:xfrm flipH="1">
            <a:off x="323528" y="476672"/>
            <a:ext cx="8496944"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9" name="Přímá spojnice 8"/>
          <p:cNvCxnSpPr/>
          <p:nvPr/>
        </p:nvCxnSpPr>
        <p:spPr>
          <a:xfrm>
            <a:off x="323528" y="476672"/>
            <a:ext cx="36004" cy="6092524"/>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1" name="Přímá spojnice 10"/>
          <p:cNvCxnSpPr/>
          <p:nvPr/>
        </p:nvCxnSpPr>
        <p:spPr>
          <a:xfrm flipH="1">
            <a:off x="359532" y="6569196"/>
            <a:ext cx="6876764"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pic>
        <p:nvPicPr>
          <p:cNvPr id="10" name="Obráze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17196" y="5661248"/>
            <a:ext cx="1298088" cy="921643"/>
          </a:xfrm>
          <a:prstGeom prst="rect">
            <a:avLst/>
          </a:prstGeom>
        </p:spPr>
      </p:pic>
    </p:spTree>
    <p:extLst>
      <p:ext uri="{BB962C8B-B14F-4D97-AF65-F5344CB8AC3E}">
        <p14:creationId xmlns:p14="http://schemas.microsoft.com/office/powerpoint/2010/main" val="15565634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457200" y="1600201"/>
            <a:ext cx="8229600" cy="3917032"/>
          </a:xfrm>
        </p:spPr>
        <p:txBody>
          <a:bodyPr>
            <a:normAutofit/>
          </a:bodyPr>
          <a:lstStyle/>
          <a:p>
            <a:pPr marL="0" indent="0">
              <a:buNone/>
            </a:pPr>
            <a:r>
              <a:rPr lang="cs-CZ" b="1" dirty="0" err="1" smtClean="0"/>
              <a:t>Objectives</a:t>
            </a:r>
            <a:endParaRPr lang="cs-CZ" b="1" dirty="0" smtClean="0"/>
          </a:p>
          <a:p>
            <a:pPr marL="0" indent="0">
              <a:buNone/>
            </a:pPr>
            <a:endParaRPr lang="cs-CZ" dirty="0" smtClean="0"/>
          </a:p>
          <a:p>
            <a:pPr>
              <a:buClr>
                <a:srgbClr val="D73C0F"/>
              </a:buClr>
              <a:buFont typeface="Wingdings" panose="05000000000000000000" pitchFamily="2" charset="2"/>
              <a:buChar char="ü"/>
            </a:pPr>
            <a:r>
              <a:rPr lang="cs-CZ" sz="2400" dirty="0" smtClean="0"/>
              <a:t>To establish a </a:t>
            </a:r>
            <a:r>
              <a:rPr lang="en-US" sz="2400" dirty="0" smtClean="0"/>
              <a:t>sustained </a:t>
            </a:r>
            <a:r>
              <a:rPr lang="cs-CZ" sz="2400" dirty="0" smtClean="0"/>
              <a:t>platform for networking fleet management professionals with nationwide coverage</a:t>
            </a:r>
          </a:p>
          <a:p>
            <a:pPr>
              <a:buClr>
                <a:srgbClr val="D73C0F"/>
              </a:buClr>
              <a:buFont typeface="Wingdings" panose="05000000000000000000" pitchFamily="2" charset="2"/>
              <a:buChar char="ü"/>
            </a:pPr>
            <a:endParaRPr lang="cs-CZ" sz="1800" dirty="0" smtClean="0"/>
          </a:p>
          <a:p>
            <a:pPr>
              <a:buClr>
                <a:srgbClr val="D73C0F"/>
              </a:buClr>
              <a:buFont typeface="Wingdings" panose="05000000000000000000" pitchFamily="2" charset="2"/>
              <a:buChar char="ü"/>
            </a:pPr>
            <a:r>
              <a:rPr lang="cs-CZ" sz="2400" dirty="0" smtClean="0"/>
              <a:t>To establish a new </a:t>
            </a:r>
            <a:r>
              <a:rPr lang="en-US" sz="2400" dirty="0" smtClean="0"/>
              <a:t>“</a:t>
            </a:r>
            <a:r>
              <a:rPr lang="cs-CZ" sz="2400" dirty="0" smtClean="0"/>
              <a:t>brand</a:t>
            </a:r>
            <a:r>
              <a:rPr lang="en-US" sz="2400" dirty="0" smtClean="0"/>
              <a:t>”</a:t>
            </a:r>
            <a:r>
              <a:rPr lang="cs-CZ" sz="2400" dirty="0" smtClean="0"/>
              <a:t> </a:t>
            </a:r>
            <a:r>
              <a:rPr lang="en-US" sz="2400" dirty="0" smtClean="0"/>
              <a:t>for </a:t>
            </a:r>
            <a:r>
              <a:rPr lang="cs-CZ" sz="2400" dirty="0" smtClean="0"/>
              <a:t>our fleet management communication activities</a:t>
            </a:r>
            <a:endParaRPr lang="cs-CZ" sz="2400" dirty="0"/>
          </a:p>
        </p:txBody>
      </p:sp>
      <p:cxnSp>
        <p:nvCxnSpPr>
          <p:cNvPr id="8" name="Přímá spojnice 7"/>
          <p:cNvCxnSpPr/>
          <p:nvPr/>
        </p:nvCxnSpPr>
        <p:spPr>
          <a:xfrm flipV="1">
            <a:off x="8820472" y="476672"/>
            <a:ext cx="0" cy="4968552"/>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9" name="Přímá spojnice 8"/>
          <p:cNvCxnSpPr/>
          <p:nvPr/>
        </p:nvCxnSpPr>
        <p:spPr>
          <a:xfrm flipH="1">
            <a:off x="323528" y="476672"/>
            <a:ext cx="8496944"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0" name="Přímá spojnice 9"/>
          <p:cNvCxnSpPr/>
          <p:nvPr/>
        </p:nvCxnSpPr>
        <p:spPr>
          <a:xfrm>
            <a:off x="323528" y="476672"/>
            <a:ext cx="36004" cy="6092524"/>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1" name="Přímá spojnice 10"/>
          <p:cNvCxnSpPr/>
          <p:nvPr/>
        </p:nvCxnSpPr>
        <p:spPr>
          <a:xfrm flipH="1">
            <a:off x="359532" y="6569196"/>
            <a:ext cx="6876764"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12" name="Zástupný symbol pro číslo snímku 6"/>
          <p:cNvSpPr>
            <a:spLocks noGrp="1"/>
          </p:cNvSpPr>
          <p:nvPr>
            <p:ph type="sldNum" sz="quarter" idx="12"/>
          </p:nvPr>
        </p:nvSpPr>
        <p:spPr>
          <a:xfrm>
            <a:off x="5940152" y="116632"/>
            <a:ext cx="3134097" cy="365125"/>
          </a:xfrm>
        </p:spPr>
        <p:txBody>
          <a:bodyPr/>
          <a:lstStyle/>
          <a:p>
            <a:r>
              <a:rPr lang="cs-CZ" dirty="0" smtClean="0"/>
              <a:t>TOUR DE FLEET 2016 PRESENTATION      </a:t>
            </a:r>
            <a:fld id="{BEDBB953-5412-4497-9A60-1BB2E6ABA4FE}" type="slidenum">
              <a:rPr lang="cs-CZ" smtClean="0"/>
              <a:pPr/>
              <a:t>3</a:t>
            </a:fld>
            <a:r>
              <a:rPr lang="cs-CZ" dirty="0" smtClean="0"/>
              <a:t>/18</a:t>
            </a:r>
            <a:endParaRPr lang="cs-CZ" dirty="0"/>
          </a:p>
        </p:txBody>
      </p:sp>
      <p:pic>
        <p:nvPicPr>
          <p:cNvPr id="13" name="Obrázek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17196" y="5661248"/>
            <a:ext cx="1298088" cy="921643"/>
          </a:xfrm>
          <a:prstGeom prst="rect">
            <a:avLst/>
          </a:prstGeom>
        </p:spPr>
      </p:pic>
    </p:spTree>
    <p:extLst>
      <p:ext uri="{BB962C8B-B14F-4D97-AF65-F5344CB8AC3E}">
        <p14:creationId xmlns:p14="http://schemas.microsoft.com/office/powerpoint/2010/main" val="37972649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ástupný symbol pro obsah 2"/>
          <p:cNvSpPr>
            <a:spLocks noGrp="1"/>
          </p:cNvSpPr>
          <p:nvPr>
            <p:ph idx="1"/>
          </p:nvPr>
        </p:nvSpPr>
        <p:spPr>
          <a:xfrm>
            <a:off x="457200" y="1600200"/>
            <a:ext cx="5050904" cy="532656"/>
          </a:xfrm>
        </p:spPr>
        <p:txBody>
          <a:bodyPr>
            <a:normAutofit lnSpcReduction="10000"/>
          </a:bodyPr>
          <a:lstStyle/>
          <a:p>
            <a:pPr marL="0" indent="0">
              <a:buNone/>
            </a:pPr>
            <a:r>
              <a:rPr lang="cs-CZ" b="1" dirty="0" smtClean="0"/>
              <a:t>Tour de </a:t>
            </a:r>
            <a:r>
              <a:rPr lang="cs-CZ" b="1" dirty="0" err="1" smtClean="0"/>
              <a:t>Fleet</a:t>
            </a:r>
            <a:r>
              <a:rPr lang="cs-CZ" b="1" dirty="0" smtClean="0"/>
              <a:t> 2016 </a:t>
            </a:r>
            <a:r>
              <a:rPr lang="cs-CZ" b="1" dirty="0" err="1" smtClean="0"/>
              <a:t>Calendar</a:t>
            </a:r>
            <a:endParaRPr lang="cs-CZ" b="1" dirty="0" smtClean="0"/>
          </a:p>
          <a:p>
            <a:pPr marL="0" indent="0">
              <a:buNone/>
            </a:pPr>
            <a:endParaRPr lang="cs-CZ" sz="2500" dirty="0" smtClean="0"/>
          </a:p>
          <a:p>
            <a:pPr marL="0" indent="0">
              <a:buNone/>
            </a:pPr>
            <a:endParaRPr lang="cs-CZ" sz="2400" dirty="0"/>
          </a:p>
        </p:txBody>
      </p:sp>
      <p:sp>
        <p:nvSpPr>
          <p:cNvPr id="12" name="TextovéPole 11"/>
          <p:cNvSpPr txBox="1"/>
          <p:nvPr/>
        </p:nvSpPr>
        <p:spPr>
          <a:xfrm>
            <a:off x="755576" y="5949280"/>
            <a:ext cx="3658181" cy="323165"/>
          </a:xfrm>
          <a:prstGeom prst="rect">
            <a:avLst/>
          </a:prstGeom>
          <a:noFill/>
        </p:spPr>
        <p:txBody>
          <a:bodyPr wrap="none" rtlCol="0">
            <a:spAutoFit/>
          </a:bodyPr>
          <a:lstStyle/>
          <a:p>
            <a:r>
              <a:rPr lang="cs-CZ" sz="1500" i="1" dirty="0" smtClean="0"/>
              <a:t>Subject to change for organization</a:t>
            </a:r>
            <a:r>
              <a:rPr lang="en-US" sz="1500" i="1" dirty="0" smtClean="0"/>
              <a:t>al</a:t>
            </a:r>
            <a:r>
              <a:rPr lang="cs-CZ" sz="1500" i="1" dirty="0" smtClean="0"/>
              <a:t> reasons</a:t>
            </a:r>
            <a:endParaRPr lang="cs-CZ" sz="1500" i="1" dirty="0"/>
          </a:p>
        </p:txBody>
      </p:sp>
      <p:cxnSp>
        <p:nvCxnSpPr>
          <p:cNvPr id="10" name="Přímá spojnice 9"/>
          <p:cNvCxnSpPr/>
          <p:nvPr/>
        </p:nvCxnSpPr>
        <p:spPr>
          <a:xfrm flipV="1">
            <a:off x="8820472" y="476672"/>
            <a:ext cx="0" cy="4968552"/>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1" name="Přímá spojnice 10"/>
          <p:cNvCxnSpPr/>
          <p:nvPr/>
        </p:nvCxnSpPr>
        <p:spPr>
          <a:xfrm flipH="1">
            <a:off x="323528" y="476672"/>
            <a:ext cx="8496944"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3" name="Přímá spojnice 12"/>
          <p:cNvCxnSpPr/>
          <p:nvPr/>
        </p:nvCxnSpPr>
        <p:spPr>
          <a:xfrm>
            <a:off x="323528" y="476672"/>
            <a:ext cx="36004" cy="6092524"/>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4" name="Přímá spojnice 13"/>
          <p:cNvCxnSpPr/>
          <p:nvPr/>
        </p:nvCxnSpPr>
        <p:spPr>
          <a:xfrm flipH="1">
            <a:off x="359532" y="6569196"/>
            <a:ext cx="6876764"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15" name="Zástupný symbol pro číslo snímku 6"/>
          <p:cNvSpPr>
            <a:spLocks noGrp="1"/>
          </p:cNvSpPr>
          <p:nvPr>
            <p:ph type="sldNum" sz="quarter" idx="12"/>
          </p:nvPr>
        </p:nvSpPr>
        <p:spPr>
          <a:xfrm>
            <a:off x="5940152" y="116632"/>
            <a:ext cx="3134097" cy="365125"/>
          </a:xfrm>
        </p:spPr>
        <p:txBody>
          <a:bodyPr/>
          <a:lstStyle/>
          <a:p>
            <a:r>
              <a:rPr lang="cs-CZ" dirty="0" smtClean="0"/>
              <a:t>TOUR DE FLEET 2016 PRESENTATION      </a:t>
            </a:r>
            <a:fld id="{BEDBB953-5412-4497-9A60-1BB2E6ABA4FE}" type="slidenum">
              <a:rPr lang="cs-CZ" smtClean="0"/>
              <a:pPr/>
              <a:t>4</a:t>
            </a:fld>
            <a:r>
              <a:rPr lang="cs-CZ" dirty="0" smtClean="0"/>
              <a:t>/18</a:t>
            </a:r>
            <a:endParaRPr lang="cs-CZ" dirty="0"/>
          </a:p>
        </p:txBody>
      </p:sp>
      <p:graphicFrame>
        <p:nvGraphicFramePr>
          <p:cNvPr id="3" name="Objekt 2"/>
          <p:cNvGraphicFramePr>
            <a:graphicFrameLocks noChangeAspect="1"/>
          </p:cNvGraphicFramePr>
          <p:nvPr>
            <p:extLst>
              <p:ext uri="{D42A27DB-BD31-4B8C-83A1-F6EECF244321}">
                <p14:modId xmlns:p14="http://schemas.microsoft.com/office/powerpoint/2010/main" val="535240745"/>
              </p:ext>
            </p:extLst>
          </p:nvPr>
        </p:nvGraphicFramePr>
        <p:xfrm>
          <a:off x="355600" y="2268538"/>
          <a:ext cx="8181975" cy="3051175"/>
        </p:xfrm>
        <a:graphic>
          <a:graphicData uri="http://schemas.openxmlformats.org/presentationml/2006/ole">
            <mc:AlternateContent xmlns:mc="http://schemas.openxmlformats.org/markup-compatibility/2006">
              <mc:Choice xmlns:v="urn:schemas-microsoft-com:vml" Requires="v">
                <p:oleObj spid="_x0000_s3170" name="Dokument" r:id="rId3" imgW="8226466" imgH="3068435" progId="Word.Document.12">
                  <p:embed/>
                </p:oleObj>
              </mc:Choice>
              <mc:Fallback>
                <p:oleObj name="Dokument" r:id="rId3" imgW="8226466" imgH="3068435" progId="Word.Document.12">
                  <p:embed/>
                  <p:pic>
                    <p:nvPicPr>
                      <p:cNvPr id="0" name="Objekt 1"/>
                      <p:cNvPicPr>
                        <a:picLocks noChangeAspect="1" noChangeArrowheads="1"/>
                      </p:cNvPicPr>
                      <p:nvPr/>
                    </p:nvPicPr>
                    <p:blipFill>
                      <a:blip r:embed="rId4"/>
                      <a:srcRect/>
                      <a:stretch>
                        <a:fillRect/>
                      </a:stretch>
                    </p:blipFill>
                    <p:spPr bwMode="auto">
                      <a:xfrm>
                        <a:off x="355600" y="2268538"/>
                        <a:ext cx="8181975" cy="3051175"/>
                      </a:xfrm>
                      <a:prstGeom prst="rect">
                        <a:avLst/>
                      </a:prstGeom>
                      <a:noFill/>
                      <a:ln>
                        <a:noFill/>
                      </a:ln>
                    </p:spPr>
                  </p:pic>
                </p:oleObj>
              </mc:Fallback>
            </mc:AlternateContent>
          </a:graphicData>
        </a:graphic>
      </p:graphicFrame>
      <p:pic>
        <p:nvPicPr>
          <p:cNvPr id="16" name="Obrázek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17196" y="5661248"/>
            <a:ext cx="1298088" cy="921643"/>
          </a:xfrm>
          <a:prstGeom prst="rect">
            <a:avLst/>
          </a:prstGeom>
        </p:spPr>
      </p:pic>
    </p:spTree>
    <p:extLst>
      <p:ext uri="{BB962C8B-B14F-4D97-AF65-F5344CB8AC3E}">
        <p14:creationId xmlns:p14="http://schemas.microsoft.com/office/powerpoint/2010/main" val="14648960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Obrázek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1434" y="1369260"/>
            <a:ext cx="7946524" cy="4652028"/>
          </a:xfrm>
          <a:prstGeom prst="rect">
            <a:avLst/>
          </a:prstGeom>
        </p:spPr>
      </p:pic>
      <p:cxnSp>
        <p:nvCxnSpPr>
          <p:cNvPr id="7" name="Přímá spojnice 6"/>
          <p:cNvCxnSpPr/>
          <p:nvPr/>
        </p:nvCxnSpPr>
        <p:spPr>
          <a:xfrm flipV="1">
            <a:off x="8820472" y="476672"/>
            <a:ext cx="0" cy="4968552"/>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8" name="Přímá spojnice 7"/>
          <p:cNvCxnSpPr/>
          <p:nvPr/>
        </p:nvCxnSpPr>
        <p:spPr>
          <a:xfrm flipH="1">
            <a:off x="323528" y="476672"/>
            <a:ext cx="8496944"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9" name="Přímá spojnice 8"/>
          <p:cNvCxnSpPr/>
          <p:nvPr/>
        </p:nvCxnSpPr>
        <p:spPr>
          <a:xfrm>
            <a:off x="323528" y="476672"/>
            <a:ext cx="36004" cy="6092524"/>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0" name="Přímá spojnice 9"/>
          <p:cNvCxnSpPr/>
          <p:nvPr/>
        </p:nvCxnSpPr>
        <p:spPr>
          <a:xfrm flipH="1">
            <a:off x="359532" y="6569196"/>
            <a:ext cx="6876764"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12" name="TextovéPole 11"/>
          <p:cNvSpPr txBox="1"/>
          <p:nvPr/>
        </p:nvSpPr>
        <p:spPr>
          <a:xfrm>
            <a:off x="539552" y="755993"/>
            <a:ext cx="5040560" cy="584775"/>
          </a:xfrm>
          <a:prstGeom prst="rect">
            <a:avLst/>
          </a:prstGeom>
          <a:noFill/>
        </p:spPr>
        <p:txBody>
          <a:bodyPr wrap="square" rtlCol="0">
            <a:spAutoFit/>
          </a:bodyPr>
          <a:lstStyle/>
          <a:p>
            <a:r>
              <a:rPr lang="cs-CZ" sz="3200" b="1" dirty="0" smtClean="0"/>
              <a:t>Tour de </a:t>
            </a:r>
            <a:r>
              <a:rPr lang="cs-CZ" sz="3200" b="1" dirty="0" err="1" smtClean="0"/>
              <a:t>Fleet</a:t>
            </a:r>
            <a:r>
              <a:rPr lang="cs-CZ" sz="3200" b="1" dirty="0" smtClean="0"/>
              <a:t> 2016 Map</a:t>
            </a:r>
            <a:endParaRPr lang="cs-CZ" sz="3200" b="1" dirty="0"/>
          </a:p>
        </p:txBody>
      </p:sp>
      <p:sp>
        <p:nvSpPr>
          <p:cNvPr id="13" name="Zástupný symbol pro číslo snímku 6"/>
          <p:cNvSpPr>
            <a:spLocks noGrp="1"/>
          </p:cNvSpPr>
          <p:nvPr>
            <p:ph type="sldNum" sz="quarter" idx="12"/>
          </p:nvPr>
        </p:nvSpPr>
        <p:spPr>
          <a:xfrm>
            <a:off x="5589348" y="116632"/>
            <a:ext cx="3494137" cy="365125"/>
          </a:xfrm>
        </p:spPr>
        <p:txBody>
          <a:bodyPr/>
          <a:lstStyle/>
          <a:p>
            <a:r>
              <a:rPr lang="cs-CZ" dirty="0" smtClean="0"/>
              <a:t>TOUR DE FLEET 2016 PRESENTATION      </a:t>
            </a:r>
            <a:fld id="{BEDBB953-5412-4497-9A60-1BB2E6ABA4FE}" type="slidenum">
              <a:rPr lang="cs-CZ" smtClean="0"/>
              <a:pPr/>
              <a:t>5</a:t>
            </a:fld>
            <a:r>
              <a:rPr lang="cs-CZ" dirty="0" smtClean="0"/>
              <a:t>/18</a:t>
            </a:r>
            <a:endParaRPr lang="cs-CZ" dirty="0"/>
          </a:p>
        </p:txBody>
      </p:sp>
      <p:pic>
        <p:nvPicPr>
          <p:cNvPr id="15" name="Obrázek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17196" y="5661248"/>
            <a:ext cx="1298088" cy="921643"/>
          </a:xfrm>
          <a:prstGeom prst="rect">
            <a:avLst/>
          </a:prstGeom>
        </p:spPr>
      </p:pic>
    </p:spTree>
    <p:extLst>
      <p:ext uri="{BB962C8B-B14F-4D97-AF65-F5344CB8AC3E}">
        <p14:creationId xmlns:p14="http://schemas.microsoft.com/office/powerpoint/2010/main" val="41550694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457200" y="1209675"/>
            <a:ext cx="8147248" cy="4641281"/>
          </a:xfrm>
        </p:spPr>
        <p:txBody>
          <a:bodyPr>
            <a:normAutofit/>
          </a:bodyPr>
          <a:lstStyle/>
          <a:p>
            <a:pPr marL="0" indent="0">
              <a:buNone/>
            </a:pPr>
            <a:r>
              <a:rPr lang="cs-CZ" b="1" dirty="0" err="1" smtClean="0"/>
              <a:t>Event</a:t>
            </a:r>
            <a:r>
              <a:rPr lang="cs-CZ" b="1" dirty="0" smtClean="0"/>
              <a:t> </a:t>
            </a:r>
            <a:r>
              <a:rPr lang="cs-CZ" b="1" dirty="0" err="1" smtClean="0"/>
              <a:t>Programme</a:t>
            </a:r>
            <a:endParaRPr lang="cs-CZ" b="1" dirty="0" smtClean="0"/>
          </a:p>
          <a:p>
            <a:pPr marL="0" indent="0">
              <a:buNone/>
            </a:pPr>
            <a:endParaRPr lang="cs-CZ" sz="600" dirty="0" smtClean="0"/>
          </a:p>
          <a:p>
            <a:pPr marL="0" indent="0">
              <a:buNone/>
            </a:pPr>
            <a:r>
              <a:rPr lang="cs-CZ" sz="2400" b="1" dirty="0" err="1" smtClean="0"/>
              <a:t>Fleet</a:t>
            </a:r>
            <a:r>
              <a:rPr lang="cs-CZ" sz="2400" b="1" dirty="0" smtClean="0"/>
              <a:t> </a:t>
            </a:r>
            <a:r>
              <a:rPr lang="cs-CZ" sz="2400" b="1" dirty="0" err="1" smtClean="0"/>
              <a:t>Days</a:t>
            </a:r>
            <a:r>
              <a:rPr lang="cs-CZ" sz="2400" b="1" dirty="0" smtClean="0"/>
              <a:t>:</a:t>
            </a:r>
          </a:p>
          <a:p>
            <a:pPr>
              <a:buClr>
                <a:srgbClr val="D73C0F"/>
              </a:buClr>
              <a:buFont typeface="Wingdings" panose="05000000000000000000" pitchFamily="2" charset="2"/>
              <a:buChar char="ü"/>
            </a:pPr>
            <a:r>
              <a:rPr lang="cs-CZ" sz="2000" dirty="0" err="1" smtClean="0"/>
              <a:t>Specialist</a:t>
            </a:r>
            <a:r>
              <a:rPr lang="cs-CZ" sz="2000" dirty="0" smtClean="0"/>
              <a:t> </a:t>
            </a:r>
            <a:r>
              <a:rPr lang="cs-CZ" sz="2000" dirty="0" err="1" smtClean="0"/>
              <a:t>presentations</a:t>
            </a:r>
            <a:endParaRPr lang="cs-CZ" sz="2000" dirty="0" smtClean="0"/>
          </a:p>
          <a:p>
            <a:pPr>
              <a:buClr>
                <a:srgbClr val="D73C0F"/>
              </a:buClr>
              <a:buFont typeface="Wingdings" panose="05000000000000000000" pitchFamily="2" charset="2"/>
              <a:buChar char="ü"/>
            </a:pPr>
            <a:r>
              <a:rPr lang="cs-CZ" sz="2000" dirty="0" smtClean="0"/>
              <a:t>Partner presentations</a:t>
            </a:r>
          </a:p>
          <a:p>
            <a:pPr>
              <a:buClr>
                <a:srgbClr val="D73C0F"/>
              </a:buClr>
              <a:buFont typeface="Wingdings" panose="05000000000000000000" pitchFamily="2" charset="2"/>
              <a:buChar char="ü"/>
            </a:pPr>
            <a:r>
              <a:rPr lang="cs-CZ" sz="2000" dirty="0" err="1" smtClean="0"/>
              <a:t>Workshops</a:t>
            </a:r>
            <a:r>
              <a:rPr lang="cs-CZ" sz="2000" dirty="0" smtClean="0"/>
              <a:t> and </a:t>
            </a:r>
            <a:r>
              <a:rPr lang="cs-CZ" sz="2000" dirty="0" err="1" smtClean="0"/>
              <a:t>micro-events</a:t>
            </a:r>
            <a:endParaRPr lang="cs-CZ" sz="2000" dirty="0" smtClean="0"/>
          </a:p>
          <a:p>
            <a:pPr marL="0" indent="0">
              <a:buNone/>
            </a:pPr>
            <a:endParaRPr lang="cs-CZ" sz="1200" dirty="0" smtClean="0"/>
          </a:p>
          <a:p>
            <a:pPr marL="0" indent="0">
              <a:buNone/>
            </a:pPr>
            <a:endParaRPr lang="cs-CZ" sz="1200" dirty="0"/>
          </a:p>
          <a:p>
            <a:pPr marL="0" indent="0">
              <a:buNone/>
            </a:pPr>
            <a:r>
              <a:rPr lang="cs-CZ" sz="2400" b="1" dirty="0" smtClean="0"/>
              <a:t>Fleet Festival &amp; Fleet Gala 2017:</a:t>
            </a:r>
          </a:p>
          <a:p>
            <a:pPr>
              <a:buClr>
                <a:srgbClr val="D73C0F"/>
              </a:buClr>
              <a:buFont typeface="Wingdings" panose="05000000000000000000" pitchFamily="2" charset="2"/>
              <a:buChar char="ü"/>
            </a:pPr>
            <a:r>
              <a:rPr lang="cs-CZ" sz="2000" dirty="0" err="1" smtClean="0"/>
              <a:t>Fleet</a:t>
            </a:r>
            <a:r>
              <a:rPr lang="cs-CZ" sz="2000" dirty="0" smtClean="0"/>
              <a:t> </a:t>
            </a:r>
            <a:r>
              <a:rPr lang="cs-CZ" sz="2000" dirty="0" err="1" smtClean="0"/>
              <a:t>Village</a:t>
            </a:r>
            <a:endParaRPr lang="cs-CZ" sz="2000" dirty="0" smtClean="0"/>
          </a:p>
          <a:p>
            <a:pPr>
              <a:buClr>
                <a:srgbClr val="D73C0F"/>
              </a:buClr>
              <a:buFont typeface="Wingdings" panose="05000000000000000000" pitchFamily="2" charset="2"/>
              <a:buChar char="ü"/>
            </a:pPr>
            <a:r>
              <a:rPr lang="cs-CZ" sz="2000" dirty="0" smtClean="0"/>
              <a:t>Business </a:t>
            </a:r>
            <a:r>
              <a:rPr lang="cs-CZ" sz="2000" dirty="0" err="1" smtClean="0"/>
              <a:t>Conference</a:t>
            </a:r>
            <a:endParaRPr lang="cs-CZ" sz="2000" dirty="0" smtClean="0"/>
          </a:p>
          <a:p>
            <a:pPr>
              <a:buClr>
                <a:srgbClr val="D73C0F"/>
              </a:buClr>
              <a:buFont typeface="Wingdings" panose="05000000000000000000" pitchFamily="2" charset="2"/>
              <a:buChar char="ü"/>
            </a:pPr>
            <a:r>
              <a:rPr lang="cs-CZ" sz="2000" dirty="0" smtClean="0"/>
              <a:t>Individual meetings and workshops </a:t>
            </a:r>
            <a:r>
              <a:rPr lang="en-US" sz="2000" dirty="0" smtClean="0"/>
              <a:t>at </a:t>
            </a:r>
            <a:r>
              <a:rPr lang="cs-CZ" sz="2000" dirty="0" smtClean="0"/>
              <a:t>partner stands</a:t>
            </a:r>
          </a:p>
          <a:p>
            <a:pPr>
              <a:buClr>
                <a:srgbClr val="D73C0F"/>
              </a:buClr>
              <a:buFont typeface="Wingdings" panose="05000000000000000000" pitchFamily="2" charset="2"/>
              <a:buChar char="ü"/>
            </a:pPr>
            <a:r>
              <a:rPr lang="cs-CZ" sz="2000" dirty="0" smtClean="0"/>
              <a:t>Fleet Awards </a:t>
            </a:r>
            <a:r>
              <a:rPr lang="cs-CZ" sz="2000" dirty="0"/>
              <a:t>Evening prize-giving </a:t>
            </a:r>
            <a:r>
              <a:rPr lang="cs-CZ" sz="2000" dirty="0" smtClean="0"/>
              <a:t>ceremony</a:t>
            </a:r>
            <a:endParaRPr lang="cs-CZ" sz="2000" dirty="0"/>
          </a:p>
        </p:txBody>
      </p:sp>
      <p:sp>
        <p:nvSpPr>
          <p:cNvPr id="11" name="TextovéPole 10"/>
          <p:cNvSpPr txBox="1"/>
          <p:nvPr/>
        </p:nvSpPr>
        <p:spPr>
          <a:xfrm>
            <a:off x="4900212" y="2181622"/>
            <a:ext cx="2623090" cy="707886"/>
          </a:xfrm>
          <a:prstGeom prst="rect">
            <a:avLst/>
          </a:prstGeom>
          <a:noFill/>
        </p:spPr>
        <p:txBody>
          <a:bodyPr wrap="none" rtlCol="0">
            <a:spAutoFit/>
          </a:bodyPr>
          <a:lstStyle/>
          <a:p>
            <a:pPr marL="342900" indent="-342900">
              <a:buClr>
                <a:srgbClr val="D73C0F"/>
              </a:buClr>
              <a:buFont typeface="Wingdings" panose="05000000000000000000" pitchFamily="2" charset="2"/>
              <a:buChar char="ü"/>
            </a:pPr>
            <a:r>
              <a:rPr lang="cs-CZ" sz="2000" dirty="0" smtClean="0"/>
              <a:t>   Car </a:t>
            </a:r>
            <a:r>
              <a:rPr lang="cs-CZ" sz="2000" dirty="0" err="1" smtClean="0"/>
              <a:t>testing</a:t>
            </a:r>
            <a:endParaRPr lang="cs-CZ" sz="2000" dirty="0" smtClean="0"/>
          </a:p>
          <a:p>
            <a:pPr marL="342900" indent="-342900">
              <a:buClr>
                <a:srgbClr val="D73C0F"/>
              </a:buClr>
              <a:buFont typeface="Wingdings" panose="05000000000000000000" pitchFamily="2" charset="2"/>
              <a:buChar char="ü"/>
            </a:pPr>
            <a:r>
              <a:rPr lang="cs-CZ" sz="2000" dirty="0" smtClean="0"/>
              <a:t>   Business </a:t>
            </a:r>
            <a:r>
              <a:rPr lang="cs-CZ" sz="2000" dirty="0" err="1" smtClean="0"/>
              <a:t>meetings</a:t>
            </a:r>
            <a:endParaRPr lang="cs-CZ" sz="2000" dirty="0"/>
          </a:p>
        </p:txBody>
      </p:sp>
      <p:cxnSp>
        <p:nvCxnSpPr>
          <p:cNvPr id="9" name="Přímá spojnice 8"/>
          <p:cNvCxnSpPr/>
          <p:nvPr/>
        </p:nvCxnSpPr>
        <p:spPr>
          <a:xfrm flipV="1">
            <a:off x="8820472" y="476672"/>
            <a:ext cx="0" cy="4968552"/>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0" name="Přímá spojnice 9"/>
          <p:cNvCxnSpPr/>
          <p:nvPr/>
        </p:nvCxnSpPr>
        <p:spPr>
          <a:xfrm flipH="1">
            <a:off x="323528" y="476672"/>
            <a:ext cx="8496944"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2" name="Přímá spojnice 11"/>
          <p:cNvCxnSpPr/>
          <p:nvPr/>
        </p:nvCxnSpPr>
        <p:spPr>
          <a:xfrm>
            <a:off x="323528" y="476672"/>
            <a:ext cx="36004" cy="6092524"/>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3" name="Přímá spojnice 12"/>
          <p:cNvCxnSpPr/>
          <p:nvPr/>
        </p:nvCxnSpPr>
        <p:spPr>
          <a:xfrm flipH="1">
            <a:off x="359532" y="6569196"/>
            <a:ext cx="6876764"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14" name="Zástupný symbol pro číslo snímku 6"/>
          <p:cNvSpPr>
            <a:spLocks noGrp="1"/>
          </p:cNvSpPr>
          <p:nvPr>
            <p:ph type="sldNum" sz="quarter" idx="12"/>
          </p:nvPr>
        </p:nvSpPr>
        <p:spPr>
          <a:xfrm>
            <a:off x="6012160" y="116632"/>
            <a:ext cx="3062089" cy="365125"/>
          </a:xfrm>
        </p:spPr>
        <p:txBody>
          <a:bodyPr/>
          <a:lstStyle/>
          <a:p>
            <a:r>
              <a:rPr lang="cs-CZ" dirty="0" smtClean="0"/>
              <a:t>TOUR DE FLEET 2016 PRESENTATION      </a:t>
            </a:r>
            <a:fld id="{BEDBB953-5412-4497-9A60-1BB2E6ABA4FE}" type="slidenum">
              <a:rPr lang="cs-CZ" smtClean="0"/>
              <a:pPr/>
              <a:t>6</a:t>
            </a:fld>
            <a:r>
              <a:rPr lang="cs-CZ" dirty="0" smtClean="0"/>
              <a:t>/18</a:t>
            </a:r>
            <a:endParaRPr lang="cs-CZ" dirty="0"/>
          </a:p>
        </p:txBody>
      </p:sp>
      <p:pic>
        <p:nvPicPr>
          <p:cNvPr id="15" name="Obrázek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17196" y="5661248"/>
            <a:ext cx="1298088" cy="921643"/>
          </a:xfrm>
          <a:prstGeom prst="rect">
            <a:avLst/>
          </a:prstGeom>
        </p:spPr>
      </p:pic>
    </p:spTree>
    <p:extLst>
      <p:ext uri="{BB962C8B-B14F-4D97-AF65-F5344CB8AC3E}">
        <p14:creationId xmlns:p14="http://schemas.microsoft.com/office/powerpoint/2010/main" val="6182621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457199" y="1864350"/>
            <a:ext cx="8147249" cy="2044823"/>
          </a:xfrm>
        </p:spPr>
        <p:txBody>
          <a:bodyPr>
            <a:normAutofit fontScale="92500" lnSpcReduction="20000"/>
          </a:bodyPr>
          <a:lstStyle/>
          <a:p>
            <a:pPr marL="0" indent="0">
              <a:buNone/>
            </a:pPr>
            <a:r>
              <a:rPr lang="cs-CZ" sz="3500" b="1" dirty="0" smtClean="0"/>
              <a:t>Tour de Fleet and 2017 Hankook </a:t>
            </a:r>
            <a:r>
              <a:rPr lang="cs-CZ" sz="3500" b="1" dirty="0" err="1" smtClean="0"/>
              <a:t>Company</a:t>
            </a:r>
            <a:r>
              <a:rPr lang="cs-CZ" sz="3500" b="1" dirty="0" smtClean="0"/>
              <a:t> Car </a:t>
            </a:r>
            <a:r>
              <a:rPr lang="cs-CZ" sz="3500" b="1" dirty="0" err="1" smtClean="0"/>
              <a:t>of</a:t>
            </a:r>
            <a:r>
              <a:rPr lang="cs-CZ" sz="3500" b="1" dirty="0" smtClean="0"/>
              <a:t> </a:t>
            </a:r>
            <a:r>
              <a:rPr lang="cs-CZ" sz="3500" b="1" dirty="0" err="1" smtClean="0"/>
              <a:t>the</a:t>
            </a:r>
            <a:r>
              <a:rPr lang="cs-CZ" sz="3500" b="1" dirty="0" smtClean="0"/>
              <a:t> </a:t>
            </a:r>
            <a:r>
              <a:rPr lang="cs-CZ" sz="3500" b="1" dirty="0" err="1" smtClean="0"/>
              <a:t>Year</a:t>
            </a:r>
            <a:endParaRPr lang="cs-CZ" sz="3500" b="1" dirty="0" smtClean="0"/>
          </a:p>
          <a:p>
            <a:pPr marL="0" indent="0">
              <a:buNone/>
            </a:pPr>
            <a:endParaRPr lang="cs-CZ" sz="2600" dirty="0" smtClean="0"/>
          </a:p>
          <a:p>
            <a:pPr marL="0" indent="0">
              <a:buNone/>
            </a:pPr>
            <a:r>
              <a:rPr lang="cs-CZ" sz="2600" dirty="0" err="1" smtClean="0"/>
              <a:t>All</a:t>
            </a:r>
            <a:r>
              <a:rPr lang="cs-CZ" sz="2600" dirty="0" smtClean="0"/>
              <a:t> Fleet </a:t>
            </a:r>
            <a:r>
              <a:rPr lang="cs-CZ" sz="2600" dirty="0" err="1" smtClean="0"/>
              <a:t>Days</a:t>
            </a:r>
            <a:r>
              <a:rPr lang="cs-CZ" sz="2600" dirty="0" smtClean="0"/>
              <a:t> are </a:t>
            </a:r>
            <a:r>
              <a:rPr lang="cs-CZ" sz="2600" dirty="0" err="1" smtClean="0"/>
              <a:t>official</a:t>
            </a:r>
            <a:r>
              <a:rPr lang="cs-CZ" sz="2600" dirty="0" smtClean="0"/>
              <a:t> test </a:t>
            </a:r>
            <a:r>
              <a:rPr lang="cs-CZ" sz="2600" dirty="0" err="1" smtClean="0"/>
              <a:t>sessions</a:t>
            </a:r>
            <a:r>
              <a:rPr lang="cs-CZ" sz="2600" dirty="0" smtClean="0"/>
              <a:t> </a:t>
            </a:r>
            <a:r>
              <a:rPr lang="cs-CZ" sz="2600" dirty="0" err="1" smtClean="0"/>
              <a:t>of</a:t>
            </a:r>
            <a:r>
              <a:rPr lang="cs-CZ" sz="2600" dirty="0" smtClean="0"/>
              <a:t> </a:t>
            </a:r>
            <a:r>
              <a:rPr lang="cs-CZ" sz="2600" dirty="0" err="1" smtClean="0"/>
              <a:t>the</a:t>
            </a:r>
            <a:r>
              <a:rPr lang="cs-CZ" sz="2600" dirty="0" smtClean="0"/>
              <a:t> jury </a:t>
            </a:r>
            <a:r>
              <a:rPr lang="cs-CZ" sz="2600" dirty="0" err="1" smtClean="0"/>
              <a:t>for</a:t>
            </a:r>
            <a:r>
              <a:rPr lang="cs-CZ" sz="2600" dirty="0" smtClean="0"/>
              <a:t> </a:t>
            </a:r>
            <a:r>
              <a:rPr lang="cs-CZ" sz="2600" dirty="0" err="1" smtClean="0"/>
              <a:t>the</a:t>
            </a:r>
            <a:r>
              <a:rPr lang="cs-CZ" sz="2600" dirty="0" smtClean="0"/>
              <a:t> </a:t>
            </a:r>
            <a:r>
              <a:rPr lang="cs-CZ" sz="2600" dirty="0" err="1" smtClean="0"/>
              <a:t>vote</a:t>
            </a:r>
            <a:r>
              <a:rPr lang="cs-CZ" sz="2600" dirty="0" smtClean="0"/>
              <a:t> </a:t>
            </a:r>
            <a:r>
              <a:rPr lang="cs-CZ" sz="2600" dirty="0" err="1" smtClean="0"/>
              <a:t>of</a:t>
            </a:r>
            <a:r>
              <a:rPr lang="cs-CZ" sz="2600" dirty="0" smtClean="0"/>
              <a:t> 2017 Hankook </a:t>
            </a:r>
            <a:r>
              <a:rPr lang="cs-CZ" sz="2600" dirty="0" err="1" smtClean="0"/>
              <a:t>Company</a:t>
            </a:r>
            <a:r>
              <a:rPr lang="cs-CZ" sz="2600" dirty="0" smtClean="0"/>
              <a:t> Car </a:t>
            </a:r>
            <a:r>
              <a:rPr lang="cs-CZ" sz="2600" dirty="0" err="1" smtClean="0"/>
              <a:t>of</a:t>
            </a:r>
            <a:r>
              <a:rPr lang="cs-CZ" sz="2600" dirty="0" smtClean="0"/>
              <a:t> </a:t>
            </a:r>
            <a:r>
              <a:rPr lang="cs-CZ" sz="2600" dirty="0" err="1" smtClean="0"/>
              <a:t>the</a:t>
            </a:r>
            <a:r>
              <a:rPr lang="cs-CZ" sz="2600" dirty="0" smtClean="0"/>
              <a:t> </a:t>
            </a:r>
            <a:r>
              <a:rPr lang="cs-CZ" sz="2600" dirty="0" err="1" smtClean="0"/>
              <a:t>year</a:t>
            </a:r>
            <a:r>
              <a:rPr lang="cs-CZ" sz="2600" dirty="0" smtClean="0"/>
              <a:t>.</a:t>
            </a:r>
            <a:endParaRPr lang="cs-CZ" sz="2600" dirty="0"/>
          </a:p>
        </p:txBody>
      </p:sp>
      <p:cxnSp>
        <p:nvCxnSpPr>
          <p:cNvPr id="8" name="Přímá spojnice 7"/>
          <p:cNvCxnSpPr/>
          <p:nvPr/>
        </p:nvCxnSpPr>
        <p:spPr>
          <a:xfrm flipH="1">
            <a:off x="323528" y="476672"/>
            <a:ext cx="8496944" cy="0"/>
          </a:xfrm>
          <a:prstGeom prst="line">
            <a:avLst/>
          </a:prstGeom>
          <a:ln w="25400" cap="rnd">
            <a:solidFill>
              <a:srgbClr val="0F143C"/>
            </a:solidFill>
          </a:ln>
        </p:spPr>
        <p:style>
          <a:lnRef idx="1">
            <a:schemeClr val="accent1"/>
          </a:lnRef>
          <a:fillRef idx="0">
            <a:schemeClr val="accent1"/>
          </a:fillRef>
          <a:effectRef idx="0">
            <a:schemeClr val="accent1"/>
          </a:effectRef>
          <a:fontRef idx="minor">
            <a:schemeClr val="tx1"/>
          </a:fontRef>
        </p:style>
      </p:cxnSp>
      <p:cxnSp>
        <p:nvCxnSpPr>
          <p:cNvPr id="12" name="Přímá spojnice 11"/>
          <p:cNvCxnSpPr/>
          <p:nvPr/>
        </p:nvCxnSpPr>
        <p:spPr>
          <a:xfrm>
            <a:off x="323528" y="476672"/>
            <a:ext cx="36004" cy="6092524"/>
          </a:xfrm>
          <a:prstGeom prst="line">
            <a:avLst/>
          </a:prstGeom>
          <a:ln w="25400" cap="rnd">
            <a:solidFill>
              <a:srgbClr val="0F143C"/>
            </a:solidFill>
          </a:ln>
        </p:spPr>
        <p:style>
          <a:lnRef idx="1">
            <a:schemeClr val="accent1"/>
          </a:lnRef>
          <a:fillRef idx="0">
            <a:schemeClr val="accent1"/>
          </a:fillRef>
          <a:effectRef idx="0">
            <a:schemeClr val="accent1"/>
          </a:effectRef>
          <a:fontRef idx="minor">
            <a:schemeClr val="tx1"/>
          </a:fontRef>
        </p:style>
      </p:cxnSp>
      <p:cxnSp>
        <p:nvCxnSpPr>
          <p:cNvPr id="16" name="Přímá spojnice 15"/>
          <p:cNvCxnSpPr/>
          <p:nvPr/>
        </p:nvCxnSpPr>
        <p:spPr>
          <a:xfrm flipH="1">
            <a:off x="359532" y="6569196"/>
            <a:ext cx="6876764" cy="0"/>
          </a:xfrm>
          <a:prstGeom prst="line">
            <a:avLst/>
          </a:prstGeom>
          <a:ln w="25400" cap="rnd">
            <a:solidFill>
              <a:srgbClr val="0F143C"/>
            </a:solidFill>
          </a:ln>
        </p:spPr>
        <p:style>
          <a:lnRef idx="1">
            <a:schemeClr val="accent1"/>
          </a:lnRef>
          <a:fillRef idx="0">
            <a:schemeClr val="accent1"/>
          </a:fillRef>
          <a:effectRef idx="0">
            <a:schemeClr val="accent1"/>
          </a:effectRef>
          <a:fontRef idx="minor">
            <a:schemeClr val="tx1"/>
          </a:fontRef>
        </p:style>
      </p:cxnSp>
      <p:sp>
        <p:nvSpPr>
          <p:cNvPr id="11" name="Zástupný symbol pro číslo snímku 6"/>
          <p:cNvSpPr>
            <a:spLocks noGrp="1"/>
          </p:cNvSpPr>
          <p:nvPr>
            <p:ph type="sldNum" sz="quarter" idx="12"/>
          </p:nvPr>
        </p:nvSpPr>
        <p:spPr>
          <a:xfrm>
            <a:off x="5877380" y="116632"/>
            <a:ext cx="3206105" cy="365125"/>
          </a:xfrm>
        </p:spPr>
        <p:txBody>
          <a:bodyPr/>
          <a:lstStyle/>
          <a:p>
            <a:r>
              <a:rPr lang="cs-CZ" dirty="0" smtClean="0"/>
              <a:t>TOUR DE FLEET 2016 PRESENTATION      </a:t>
            </a:r>
            <a:fld id="{BEDBB953-5412-4497-9A60-1BB2E6ABA4FE}" type="slidenum">
              <a:rPr lang="cs-CZ" smtClean="0"/>
              <a:pPr/>
              <a:t>7</a:t>
            </a:fld>
            <a:r>
              <a:rPr lang="cs-CZ" dirty="0" smtClean="0"/>
              <a:t>/18</a:t>
            </a:r>
            <a:endParaRPr lang="cs-CZ" dirty="0"/>
          </a:p>
        </p:txBody>
      </p:sp>
      <p:cxnSp>
        <p:nvCxnSpPr>
          <p:cNvPr id="13" name="Přímá spojnice 12"/>
          <p:cNvCxnSpPr/>
          <p:nvPr/>
        </p:nvCxnSpPr>
        <p:spPr>
          <a:xfrm flipV="1">
            <a:off x="8820472" y="476672"/>
            <a:ext cx="0" cy="4968552"/>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pic>
        <p:nvPicPr>
          <p:cNvPr id="14" name="Obrázek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17196" y="5661248"/>
            <a:ext cx="1298088" cy="921643"/>
          </a:xfrm>
          <a:prstGeom prst="rect">
            <a:avLst/>
          </a:prstGeom>
        </p:spPr>
      </p:pic>
      <p:pic>
        <p:nvPicPr>
          <p:cNvPr id="15" name="Obrázek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25645" y="4437112"/>
            <a:ext cx="2912629" cy="1332528"/>
          </a:xfrm>
          <a:prstGeom prst="rect">
            <a:avLst/>
          </a:prstGeom>
        </p:spPr>
      </p:pic>
    </p:spTree>
    <p:extLst>
      <p:ext uri="{BB962C8B-B14F-4D97-AF65-F5344CB8AC3E}">
        <p14:creationId xmlns:p14="http://schemas.microsoft.com/office/powerpoint/2010/main" val="32982074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8" name="Obrázek 1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681467" y="3896112"/>
            <a:ext cx="2484773" cy="1656184"/>
          </a:xfrm>
          <a:prstGeom prst="rect">
            <a:avLst/>
          </a:prstGeom>
        </p:spPr>
      </p:pic>
      <p:cxnSp>
        <p:nvCxnSpPr>
          <p:cNvPr id="10" name="Přímá spojnice 9"/>
          <p:cNvCxnSpPr/>
          <p:nvPr/>
        </p:nvCxnSpPr>
        <p:spPr>
          <a:xfrm flipV="1">
            <a:off x="8820472" y="476672"/>
            <a:ext cx="0" cy="4968552"/>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3" name="Zástupný symbol pro obsah 2"/>
          <p:cNvSpPr>
            <a:spLocks noGrp="1"/>
          </p:cNvSpPr>
          <p:nvPr>
            <p:ph idx="1"/>
          </p:nvPr>
        </p:nvSpPr>
        <p:spPr>
          <a:xfrm>
            <a:off x="444913" y="1277995"/>
            <a:ext cx="5106324" cy="4968553"/>
          </a:xfrm>
        </p:spPr>
        <p:txBody>
          <a:bodyPr>
            <a:normAutofit fontScale="92500" lnSpcReduction="20000"/>
          </a:bodyPr>
          <a:lstStyle/>
          <a:p>
            <a:pPr marL="0" indent="0">
              <a:buNone/>
            </a:pPr>
            <a:r>
              <a:rPr lang="cs-CZ" sz="3500" b="1" dirty="0" err="1" smtClean="0"/>
              <a:t>Fleet</a:t>
            </a:r>
            <a:r>
              <a:rPr lang="cs-CZ" sz="3500" b="1" dirty="0" smtClean="0"/>
              <a:t> </a:t>
            </a:r>
            <a:r>
              <a:rPr lang="cs-CZ" sz="3500" b="1" dirty="0" err="1" smtClean="0"/>
              <a:t>Day</a:t>
            </a:r>
            <a:r>
              <a:rPr lang="cs-CZ" sz="3500" b="1" dirty="0" smtClean="0"/>
              <a:t> - Brno</a:t>
            </a:r>
          </a:p>
          <a:p>
            <a:pPr marL="0" indent="0">
              <a:buNone/>
            </a:pPr>
            <a:r>
              <a:rPr lang="cs-CZ" sz="3000" b="1" dirty="0" smtClean="0"/>
              <a:t>Masaryk </a:t>
            </a:r>
            <a:r>
              <a:rPr lang="cs-CZ" sz="3000" b="1" dirty="0" err="1" smtClean="0"/>
              <a:t>Race</a:t>
            </a:r>
            <a:r>
              <a:rPr lang="cs-CZ" sz="3000" b="1" dirty="0" smtClean="0"/>
              <a:t> </a:t>
            </a:r>
            <a:r>
              <a:rPr lang="cs-CZ" sz="3000" b="1" dirty="0" err="1" smtClean="0"/>
              <a:t>Circuit</a:t>
            </a:r>
            <a:r>
              <a:rPr lang="cs-CZ" sz="3000" b="1" dirty="0" smtClean="0"/>
              <a:t>    www.brno-circuit.com</a:t>
            </a:r>
          </a:p>
          <a:p>
            <a:pPr marL="0" indent="0">
              <a:buNone/>
            </a:pPr>
            <a:endParaRPr lang="cs-CZ" sz="1900" b="1" dirty="0" smtClean="0"/>
          </a:p>
          <a:p>
            <a:pPr marL="0" indent="0">
              <a:buNone/>
            </a:pPr>
            <a:r>
              <a:rPr lang="cs-CZ" sz="1900" dirty="0" err="1" smtClean="0"/>
              <a:t>The</a:t>
            </a:r>
            <a:r>
              <a:rPr lang="cs-CZ" sz="1900" dirty="0" smtClean="0"/>
              <a:t> </a:t>
            </a:r>
            <a:r>
              <a:rPr lang="cs-CZ" sz="1900" dirty="0" err="1" smtClean="0"/>
              <a:t>world-renowned</a:t>
            </a:r>
            <a:r>
              <a:rPr lang="cs-CZ" sz="1900" dirty="0" smtClean="0"/>
              <a:t> Brno </a:t>
            </a:r>
            <a:r>
              <a:rPr lang="cs-CZ" sz="1900" dirty="0" err="1" smtClean="0"/>
              <a:t>Race</a:t>
            </a:r>
            <a:r>
              <a:rPr lang="cs-CZ" sz="1900" dirty="0" smtClean="0"/>
              <a:t> Track </a:t>
            </a:r>
            <a:r>
              <a:rPr lang="cs-CZ" sz="1900" dirty="0" err="1" smtClean="0"/>
              <a:t>will</a:t>
            </a:r>
            <a:r>
              <a:rPr lang="cs-CZ" sz="1900" dirty="0" smtClean="0"/>
              <a:t> host </a:t>
            </a:r>
            <a:r>
              <a:rPr lang="cs-CZ" sz="1900" dirty="0" err="1" smtClean="0"/>
              <a:t>the</a:t>
            </a:r>
            <a:r>
              <a:rPr lang="cs-CZ" sz="1900" dirty="0" smtClean="0"/>
              <a:t> </a:t>
            </a:r>
            <a:r>
              <a:rPr lang="cs-CZ" sz="1900" dirty="0" err="1" smtClean="0"/>
              <a:t>Fleet</a:t>
            </a:r>
            <a:r>
              <a:rPr lang="cs-CZ" sz="1900" dirty="0" smtClean="0"/>
              <a:t> </a:t>
            </a:r>
            <a:r>
              <a:rPr lang="cs-CZ" sz="1900" dirty="0" err="1" smtClean="0"/>
              <a:t>Day</a:t>
            </a:r>
            <a:r>
              <a:rPr lang="en-US" sz="1900" dirty="0" smtClean="0"/>
              <a:t> </a:t>
            </a:r>
            <a:r>
              <a:rPr lang="cs-CZ" sz="1900" dirty="0" err="1" smtClean="0"/>
              <a:t>for</a:t>
            </a:r>
            <a:r>
              <a:rPr lang="cs-CZ" sz="1900" dirty="0" smtClean="0"/>
              <a:t> </a:t>
            </a:r>
            <a:r>
              <a:rPr lang="cs-CZ" sz="1900" dirty="0" err="1" smtClean="0"/>
              <a:t>the</a:t>
            </a:r>
            <a:r>
              <a:rPr lang="cs-CZ" sz="1900" dirty="0" smtClean="0"/>
              <a:t> second </a:t>
            </a:r>
            <a:r>
              <a:rPr lang="cs-CZ" sz="1900" dirty="0" err="1" smtClean="0"/>
              <a:t>time</a:t>
            </a:r>
            <a:r>
              <a:rPr lang="cs-CZ" sz="1900" dirty="0" smtClean="0"/>
              <a:t> - </a:t>
            </a:r>
            <a:r>
              <a:rPr lang="cs-CZ" sz="1900" dirty="0" err="1" smtClean="0"/>
              <a:t>the</a:t>
            </a:r>
            <a:r>
              <a:rPr lang="cs-CZ" sz="1900" dirty="0" smtClean="0"/>
              <a:t> </a:t>
            </a:r>
            <a:r>
              <a:rPr lang="cs-CZ" sz="1900" dirty="0" err="1" smtClean="0"/>
              <a:t>first</a:t>
            </a:r>
            <a:r>
              <a:rPr lang="cs-CZ" sz="1900" dirty="0" smtClean="0"/>
              <a:t> </a:t>
            </a:r>
            <a:r>
              <a:rPr lang="cs-CZ" sz="1900" dirty="0" err="1" smtClean="0"/>
              <a:t>event</a:t>
            </a:r>
            <a:r>
              <a:rPr lang="cs-CZ" sz="1900" dirty="0" smtClean="0"/>
              <a:t> </a:t>
            </a:r>
            <a:r>
              <a:rPr lang="cs-CZ" sz="1900" dirty="0" err="1" smtClean="0"/>
              <a:t>was</a:t>
            </a:r>
            <a:r>
              <a:rPr lang="cs-CZ" sz="1900" dirty="0" smtClean="0"/>
              <a:t> </a:t>
            </a:r>
            <a:r>
              <a:rPr lang="cs-CZ" sz="1900" dirty="0" err="1" smtClean="0"/>
              <a:t>organized</a:t>
            </a:r>
            <a:r>
              <a:rPr lang="cs-CZ" sz="1900" dirty="0" smtClean="0"/>
              <a:t> </a:t>
            </a:r>
            <a:r>
              <a:rPr lang="cs-CZ" sz="1900" dirty="0" err="1" smtClean="0"/>
              <a:t>here</a:t>
            </a:r>
            <a:r>
              <a:rPr lang="cs-CZ" sz="1900" dirty="0" smtClean="0"/>
              <a:t> </a:t>
            </a:r>
            <a:r>
              <a:rPr lang="cs-CZ" sz="1900" dirty="0" err="1" smtClean="0"/>
              <a:t>back</a:t>
            </a:r>
            <a:r>
              <a:rPr lang="cs-CZ" sz="1900" dirty="0" smtClean="0"/>
              <a:t> in June 2009. </a:t>
            </a:r>
            <a:r>
              <a:rPr lang="en-GB" sz="1900" dirty="0"/>
              <a:t>There are two major themes for the event: </a:t>
            </a:r>
            <a:r>
              <a:rPr lang="en-GB" sz="1900" dirty="0" smtClean="0"/>
              <a:t>201</a:t>
            </a:r>
            <a:r>
              <a:rPr lang="cs-CZ" sz="1900" dirty="0" smtClean="0"/>
              <a:t>7</a:t>
            </a:r>
            <a:r>
              <a:rPr lang="en-GB" sz="1900" dirty="0" smtClean="0"/>
              <a:t> </a:t>
            </a:r>
            <a:r>
              <a:rPr lang="en-GB" sz="1900" dirty="0"/>
              <a:t>Preview of Car Novelties and Car Fleet Financing. As always, guests will enjoy the usual wide range of interesting presentations, workshops and of course personal testing of the most up-to-date passenger cars and LCV’s. The race track will provide the symbolic start of the </a:t>
            </a:r>
            <a:r>
              <a:rPr lang="en-GB" sz="1900" dirty="0" smtClean="0"/>
              <a:t>201</a:t>
            </a:r>
            <a:r>
              <a:rPr lang="cs-CZ" sz="1900" dirty="0" smtClean="0"/>
              <a:t>7</a:t>
            </a:r>
            <a:r>
              <a:rPr lang="en-GB" sz="1900" dirty="0" smtClean="0"/>
              <a:t> </a:t>
            </a:r>
            <a:r>
              <a:rPr lang="en-GB" sz="1900" dirty="0"/>
              <a:t>Company Car of the Year </a:t>
            </a:r>
            <a:r>
              <a:rPr lang="en-GB" sz="1900" dirty="0" err="1" smtClean="0"/>
              <a:t>contest</a:t>
            </a:r>
            <a:r>
              <a:rPr lang="en-GB" sz="1900" dirty="0" err="1"/>
              <a:t>with</a:t>
            </a:r>
            <a:r>
              <a:rPr lang="en-GB" sz="1900" dirty="0"/>
              <a:t> all nominated cars performing two laps of honour around the famous European circuit.</a:t>
            </a:r>
            <a:endParaRPr lang="cs-CZ" sz="1900" dirty="0" smtClean="0"/>
          </a:p>
          <a:p>
            <a:pPr marL="0" indent="0">
              <a:buNone/>
            </a:pPr>
            <a:endParaRPr lang="cs-CZ" sz="1500" dirty="0" smtClean="0"/>
          </a:p>
          <a:p>
            <a:pPr marL="0" indent="0">
              <a:buNone/>
            </a:pPr>
            <a:endParaRPr lang="cs-CZ" sz="1500" dirty="0" smtClean="0"/>
          </a:p>
          <a:p>
            <a:pPr marL="0" indent="0">
              <a:buNone/>
            </a:pPr>
            <a:r>
              <a:rPr lang="cs-CZ" sz="1900" b="1" dirty="0" smtClean="0"/>
              <a:t>Date of event: 20 </a:t>
            </a:r>
            <a:r>
              <a:rPr lang="cs-CZ" sz="1900" b="1" dirty="0" err="1" smtClean="0"/>
              <a:t>April</a:t>
            </a:r>
            <a:r>
              <a:rPr lang="cs-CZ" sz="1900" b="1" dirty="0" smtClean="0"/>
              <a:t> 2017 </a:t>
            </a:r>
            <a:r>
              <a:rPr lang="cs-CZ" sz="1900" b="1" dirty="0" err="1" smtClean="0"/>
              <a:t>from</a:t>
            </a:r>
            <a:r>
              <a:rPr lang="cs-CZ" sz="1900" b="1" dirty="0" smtClean="0"/>
              <a:t> </a:t>
            </a:r>
            <a:r>
              <a:rPr lang="cs-CZ" sz="1900" b="1" dirty="0" smtClean="0"/>
              <a:t>9:00</a:t>
            </a:r>
            <a:r>
              <a:rPr lang="en-US" sz="1900" b="1" dirty="0" smtClean="0"/>
              <a:t>am</a:t>
            </a:r>
            <a:endParaRPr lang="cs-CZ" sz="1900" b="1" dirty="0"/>
          </a:p>
        </p:txBody>
      </p:sp>
      <p:cxnSp>
        <p:nvCxnSpPr>
          <p:cNvPr id="11" name="Přímá spojnice 10"/>
          <p:cNvCxnSpPr/>
          <p:nvPr/>
        </p:nvCxnSpPr>
        <p:spPr>
          <a:xfrm flipH="1">
            <a:off x="323528" y="476672"/>
            <a:ext cx="8496944"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2" name="Přímá spojnice 11"/>
          <p:cNvCxnSpPr/>
          <p:nvPr/>
        </p:nvCxnSpPr>
        <p:spPr>
          <a:xfrm>
            <a:off x="323528" y="476672"/>
            <a:ext cx="36004" cy="6092524"/>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3" name="Přímá spojnice 12"/>
          <p:cNvCxnSpPr/>
          <p:nvPr/>
        </p:nvCxnSpPr>
        <p:spPr>
          <a:xfrm flipH="1">
            <a:off x="359532" y="6569196"/>
            <a:ext cx="6876764"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14" name="Zástupný symbol pro číslo snímku 6"/>
          <p:cNvSpPr>
            <a:spLocks noGrp="1"/>
          </p:cNvSpPr>
          <p:nvPr>
            <p:ph type="sldNum" sz="quarter" idx="12"/>
          </p:nvPr>
        </p:nvSpPr>
        <p:spPr>
          <a:xfrm>
            <a:off x="5877380" y="116632"/>
            <a:ext cx="3206105" cy="365125"/>
          </a:xfrm>
        </p:spPr>
        <p:txBody>
          <a:bodyPr/>
          <a:lstStyle/>
          <a:p>
            <a:r>
              <a:rPr lang="cs-CZ" dirty="0" smtClean="0"/>
              <a:t>TOUR DE FLEET 2016 PRESENTATION      </a:t>
            </a:r>
            <a:fld id="{BEDBB953-5412-4497-9A60-1BB2E6ABA4FE}" type="slidenum">
              <a:rPr lang="cs-CZ" smtClean="0"/>
              <a:pPr/>
              <a:t>8</a:t>
            </a:fld>
            <a:r>
              <a:rPr lang="cs-CZ" dirty="0" smtClean="0"/>
              <a:t>/18</a:t>
            </a:r>
            <a:endParaRPr lang="cs-CZ" dirty="0"/>
          </a:p>
        </p:txBody>
      </p:sp>
      <p:pic>
        <p:nvPicPr>
          <p:cNvPr id="15" name="Obrázek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17196" y="5661248"/>
            <a:ext cx="1298088" cy="921643"/>
          </a:xfrm>
          <a:prstGeom prst="rect">
            <a:avLst/>
          </a:prstGeom>
        </p:spPr>
      </p:pic>
      <p:pic>
        <p:nvPicPr>
          <p:cNvPr id="17" name="Obrázek 1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355589" y="2492896"/>
            <a:ext cx="2268707" cy="1512168"/>
          </a:xfrm>
          <a:prstGeom prst="rect">
            <a:avLst/>
          </a:prstGeom>
        </p:spPr>
      </p:pic>
      <p:pic>
        <p:nvPicPr>
          <p:cNvPr id="16" name="Obrázek 1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789644" y="799201"/>
            <a:ext cx="2700299" cy="1800200"/>
          </a:xfrm>
          <a:prstGeom prst="rect">
            <a:avLst/>
          </a:prstGeom>
        </p:spPr>
      </p:pic>
    </p:spTree>
    <p:extLst>
      <p:ext uri="{BB962C8B-B14F-4D97-AF65-F5344CB8AC3E}">
        <p14:creationId xmlns:p14="http://schemas.microsoft.com/office/powerpoint/2010/main" val="1448947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447675" y="1276551"/>
            <a:ext cx="5122912" cy="4960761"/>
          </a:xfrm>
        </p:spPr>
        <p:txBody>
          <a:bodyPr>
            <a:normAutofit fontScale="92500" lnSpcReduction="20000"/>
          </a:bodyPr>
          <a:lstStyle/>
          <a:p>
            <a:pPr marL="0" indent="0">
              <a:buNone/>
            </a:pPr>
            <a:r>
              <a:rPr lang="cs-CZ" sz="3800" b="1" dirty="0" err="1" smtClean="0"/>
              <a:t>Fleet</a:t>
            </a:r>
            <a:r>
              <a:rPr lang="cs-CZ" sz="3800" b="1" dirty="0" smtClean="0"/>
              <a:t> </a:t>
            </a:r>
            <a:r>
              <a:rPr lang="cs-CZ" sz="3800" b="1" dirty="0" err="1" smtClean="0"/>
              <a:t>Day</a:t>
            </a:r>
            <a:r>
              <a:rPr lang="cs-CZ" sz="3800" b="1" dirty="0" smtClean="0"/>
              <a:t> - Most</a:t>
            </a:r>
          </a:p>
          <a:p>
            <a:pPr marL="0" indent="0">
              <a:buNone/>
            </a:pPr>
            <a:r>
              <a:rPr lang="cs-CZ" sz="3300" b="1" dirty="0" smtClean="0"/>
              <a:t>Most </a:t>
            </a:r>
            <a:r>
              <a:rPr lang="cs-CZ" sz="3300" b="1" dirty="0" err="1" smtClean="0"/>
              <a:t>Race</a:t>
            </a:r>
            <a:r>
              <a:rPr lang="cs-CZ" sz="3300" b="1" dirty="0" smtClean="0"/>
              <a:t> Track	   www.autodrom-most.cz</a:t>
            </a:r>
          </a:p>
          <a:p>
            <a:pPr marL="0" indent="0">
              <a:buNone/>
            </a:pPr>
            <a:endParaRPr lang="cs-CZ" sz="2100" b="1" dirty="0" smtClean="0"/>
          </a:p>
          <a:p>
            <a:pPr marL="0" indent="0">
              <a:buNone/>
            </a:pPr>
            <a:r>
              <a:rPr lang="en-GB" sz="2100" dirty="0"/>
              <a:t>Another event, another international race track. The first two rounds of the </a:t>
            </a:r>
            <a:r>
              <a:rPr lang="en-GB" sz="2100" dirty="0" smtClean="0"/>
              <a:t>201</a:t>
            </a:r>
            <a:r>
              <a:rPr lang="cs-CZ" sz="2100" dirty="0" smtClean="0"/>
              <a:t>7</a:t>
            </a:r>
            <a:r>
              <a:rPr lang="en-GB" sz="2100" dirty="0" smtClean="0"/>
              <a:t> </a:t>
            </a:r>
            <a:r>
              <a:rPr lang="en-GB" sz="2100" dirty="0"/>
              <a:t>Tour de Fleet take place on two famous motorsport circuits, the second being hosted at the Most </a:t>
            </a:r>
            <a:r>
              <a:rPr lang="en-GB" sz="2100" dirty="0" err="1"/>
              <a:t>Autodrom</a:t>
            </a:r>
            <a:r>
              <a:rPr lang="en-GB" sz="2100" dirty="0"/>
              <a:t>. </a:t>
            </a:r>
            <a:r>
              <a:rPr lang="cs-CZ" sz="2100" dirty="0" smtClean="0"/>
              <a:t>Total </a:t>
            </a:r>
            <a:r>
              <a:rPr lang="cs-CZ" sz="2100" dirty="0" err="1" smtClean="0"/>
              <a:t>cost</a:t>
            </a:r>
            <a:r>
              <a:rPr lang="cs-CZ" sz="2100" dirty="0" smtClean="0"/>
              <a:t> </a:t>
            </a:r>
            <a:r>
              <a:rPr lang="cs-CZ" sz="2100" dirty="0" err="1" smtClean="0"/>
              <a:t>of</a:t>
            </a:r>
            <a:r>
              <a:rPr lang="cs-CZ" sz="2100" dirty="0" smtClean="0"/>
              <a:t> </a:t>
            </a:r>
            <a:r>
              <a:rPr lang="cs-CZ" sz="2100" dirty="0" err="1" smtClean="0"/>
              <a:t>ownership</a:t>
            </a:r>
            <a:r>
              <a:rPr lang="cs-CZ" sz="2100" dirty="0" smtClean="0"/>
              <a:t> and </a:t>
            </a:r>
            <a:r>
              <a:rPr lang="cs-CZ" sz="2100" dirty="0" err="1" smtClean="0"/>
              <a:t>Fuel</a:t>
            </a:r>
            <a:r>
              <a:rPr lang="cs-CZ" sz="2100" dirty="0" smtClean="0"/>
              <a:t> management</a:t>
            </a:r>
            <a:r>
              <a:rPr lang="en-GB" sz="2100" dirty="0" smtClean="0"/>
              <a:t>, </a:t>
            </a:r>
            <a:r>
              <a:rPr lang="en-GB" sz="2100" dirty="0"/>
              <a:t>will be the hot topics of the day. </a:t>
            </a:r>
            <a:r>
              <a:rPr lang="en-GB" sz="2100" dirty="0" smtClean="0"/>
              <a:t>The </a:t>
            </a:r>
            <a:r>
              <a:rPr lang="en-GB" sz="2100" dirty="0"/>
              <a:t>traditional test drives on the off-road track and the major tarmac racing circuit will as always be an eagerly anticipated component of the </a:t>
            </a:r>
            <a:r>
              <a:rPr lang="en-GB" sz="2100" dirty="0" smtClean="0"/>
              <a:t>201</a:t>
            </a:r>
            <a:r>
              <a:rPr lang="cs-CZ" sz="2100" dirty="0" smtClean="0"/>
              <a:t>7</a:t>
            </a:r>
            <a:r>
              <a:rPr lang="en-GB" sz="2100" dirty="0" smtClean="0"/>
              <a:t> </a:t>
            </a:r>
            <a:r>
              <a:rPr lang="en-GB" sz="2100" dirty="0"/>
              <a:t>event.</a:t>
            </a:r>
            <a:endParaRPr lang="cs-CZ" sz="2100" dirty="0" smtClean="0"/>
          </a:p>
          <a:p>
            <a:pPr marL="0" indent="0">
              <a:buNone/>
            </a:pPr>
            <a:endParaRPr lang="cs-CZ" sz="1600" dirty="0" smtClean="0"/>
          </a:p>
          <a:p>
            <a:pPr marL="0" indent="0">
              <a:buNone/>
            </a:pPr>
            <a:endParaRPr lang="cs-CZ" sz="1600" dirty="0" smtClean="0"/>
          </a:p>
          <a:p>
            <a:pPr marL="0" indent="0">
              <a:buNone/>
            </a:pPr>
            <a:r>
              <a:rPr lang="cs-CZ" sz="2100" b="1" dirty="0" smtClean="0"/>
              <a:t>Date of event: 15 June 2017 </a:t>
            </a:r>
            <a:r>
              <a:rPr lang="cs-CZ" sz="2100" b="1" dirty="0" err="1" smtClean="0"/>
              <a:t>from</a:t>
            </a:r>
            <a:r>
              <a:rPr lang="cs-CZ" sz="2100" b="1" dirty="0" smtClean="0"/>
              <a:t> </a:t>
            </a:r>
            <a:r>
              <a:rPr lang="cs-CZ" sz="2100" b="1" dirty="0" smtClean="0"/>
              <a:t>9:00</a:t>
            </a:r>
            <a:r>
              <a:rPr lang="en-US" sz="2100" b="1" dirty="0" smtClean="0"/>
              <a:t>am</a:t>
            </a:r>
            <a:endParaRPr lang="cs-CZ" sz="2100" b="1" dirty="0"/>
          </a:p>
        </p:txBody>
      </p:sp>
      <p:cxnSp>
        <p:nvCxnSpPr>
          <p:cNvPr id="8" name="Přímá spojnice 7"/>
          <p:cNvCxnSpPr/>
          <p:nvPr/>
        </p:nvCxnSpPr>
        <p:spPr>
          <a:xfrm flipV="1">
            <a:off x="8820472" y="476672"/>
            <a:ext cx="0" cy="4968552"/>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9" name="Přímá spojnice 8"/>
          <p:cNvCxnSpPr/>
          <p:nvPr/>
        </p:nvCxnSpPr>
        <p:spPr>
          <a:xfrm flipH="1">
            <a:off x="323528" y="476672"/>
            <a:ext cx="8496944"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0" name="Přímá spojnice 9"/>
          <p:cNvCxnSpPr/>
          <p:nvPr/>
        </p:nvCxnSpPr>
        <p:spPr>
          <a:xfrm>
            <a:off x="323528" y="476672"/>
            <a:ext cx="36004" cy="6092524"/>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1" name="Přímá spojnice 10"/>
          <p:cNvCxnSpPr/>
          <p:nvPr/>
        </p:nvCxnSpPr>
        <p:spPr>
          <a:xfrm flipH="1">
            <a:off x="359532" y="6569196"/>
            <a:ext cx="6876764"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12" name="Zástupný symbol pro číslo snímku 6"/>
          <p:cNvSpPr>
            <a:spLocks noGrp="1"/>
          </p:cNvSpPr>
          <p:nvPr>
            <p:ph type="sldNum" sz="quarter" idx="12"/>
          </p:nvPr>
        </p:nvSpPr>
        <p:spPr>
          <a:xfrm>
            <a:off x="5652120" y="116632"/>
            <a:ext cx="3422129" cy="365125"/>
          </a:xfrm>
        </p:spPr>
        <p:txBody>
          <a:bodyPr/>
          <a:lstStyle/>
          <a:p>
            <a:r>
              <a:rPr lang="cs-CZ" dirty="0" smtClean="0"/>
              <a:t>TOUR DE FLEET 2016 PRESENTATION      </a:t>
            </a:r>
            <a:fld id="{BEDBB953-5412-4497-9A60-1BB2E6ABA4FE}" type="slidenum">
              <a:rPr lang="cs-CZ" smtClean="0"/>
              <a:pPr/>
              <a:t>9</a:t>
            </a:fld>
            <a:r>
              <a:rPr lang="cs-CZ" dirty="0" smtClean="0"/>
              <a:t>/18</a:t>
            </a:r>
            <a:endParaRPr lang="cs-CZ" dirty="0"/>
          </a:p>
        </p:txBody>
      </p:sp>
      <p:pic>
        <p:nvPicPr>
          <p:cNvPr id="15" name="Obrázek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17196" y="5661248"/>
            <a:ext cx="1298088" cy="921643"/>
          </a:xfrm>
          <a:prstGeom prst="rect">
            <a:avLst/>
          </a:prstGeom>
        </p:spPr>
      </p:pic>
      <p:pic>
        <p:nvPicPr>
          <p:cNvPr id="19" name="Obrázek 1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89545" y="3888756"/>
            <a:ext cx="2513856" cy="1676239"/>
          </a:xfrm>
          <a:prstGeom prst="rect">
            <a:avLst/>
          </a:prstGeom>
        </p:spPr>
      </p:pic>
      <p:pic>
        <p:nvPicPr>
          <p:cNvPr id="18" name="Obrázek 1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222340" y="2492896"/>
            <a:ext cx="2299356" cy="1532598"/>
          </a:xfrm>
          <a:prstGeom prst="rect">
            <a:avLst/>
          </a:prstGeom>
        </p:spPr>
      </p:pic>
      <p:pic>
        <p:nvPicPr>
          <p:cNvPr id="17" name="Obrázek 1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472845" y="655209"/>
            <a:ext cx="2947255" cy="1964444"/>
          </a:xfrm>
          <a:prstGeom prst="rect">
            <a:avLst/>
          </a:prstGeom>
        </p:spPr>
      </p:pic>
    </p:spTree>
    <p:extLst>
      <p:ext uri="{BB962C8B-B14F-4D97-AF65-F5344CB8AC3E}">
        <p14:creationId xmlns:p14="http://schemas.microsoft.com/office/powerpoint/2010/main" val="12585565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Přímá spojnice 9"/>
          <p:cNvCxnSpPr/>
          <p:nvPr/>
        </p:nvCxnSpPr>
        <p:spPr>
          <a:xfrm flipV="1">
            <a:off x="8820472" y="476672"/>
            <a:ext cx="0" cy="4968552"/>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3" name="Zástupný symbol pro obsah 2"/>
          <p:cNvSpPr>
            <a:spLocks noGrp="1"/>
          </p:cNvSpPr>
          <p:nvPr>
            <p:ph idx="1"/>
          </p:nvPr>
        </p:nvSpPr>
        <p:spPr>
          <a:xfrm>
            <a:off x="447575" y="1274192"/>
            <a:ext cx="5194920" cy="5179143"/>
          </a:xfrm>
        </p:spPr>
        <p:txBody>
          <a:bodyPr>
            <a:normAutofit fontScale="85000" lnSpcReduction="20000"/>
          </a:bodyPr>
          <a:lstStyle/>
          <a:p>
            <a:pPr marL="0" indent="0">
              <a:buNone/>
            </a:pPr>
            <a:r>
              <a:rPr lang="cs-CZ" sz="3800" b="1" dirty="0" err="1" smtClean="0"/>
              <a:t>Fleet</a:t>
            </a:r>
            <a:r>
              <a:rPr lang="cs-CZ" sz="3800" b="1" dirty="0" smtClean="0"/>
              <a:t> </a:t>
            </a:r>
            <a:r>
              <a:rPr lang="cs-CZ" sz="3800" b="1" dirty="0" err="1" smtClean="0"/>
              <a:t>Day</a:t>
            </a:r>
            <a:r>
              <a:rPr lang="cs-CZ" sz="3800" b="1" dirty="0" smtClean="0"/>
              <a:t> - Pardubice</a:t>
            </a:r>
          </a:p>
          <a:p>
            <a:pPr marL="0" indent="0">
              <a:buNone/>
            </a:pPr>
            <a:r>
              <a:rPr lang="cs-CZ" sz="3300" b="1" dirty="0" smtClean="0"/>
              <a:t>Golf &amp; </a:t>
            </a:r>
            <a:r>
              <a:rPr lang="cs-CZ" sz="3300" b="1" dirty="0" err="1" smtClean="0"/>
              <a:t>Spa</a:t>
            </a:r>
            <a:r>
              <a:rPr lang="cs-CZ" sz="3300" b="1" dirty="0" smtClean="0"/>
              <a:t> Resort Kunětická hora www.grkh.cz</a:t>
            </a:r>
          </a:p>
          <a:p>
            <a:pPr marL="0" indent="0">
              <a:buNone/>
            </a:pPr>
            <a:endParaRPr lang="cs-CZ" sz="2100" b="1" dirty="0" smtClean="0"/>
          </a:p>
          <a:p>
            <a:pPr marL="0" indent="0">
              <a:buNone/>
            </a:pPr>
            <a:r>
              <a:rPr lang="en-GB" sz="2100" dirty="0"/>
              <a:t>The Golf &amp; Spa Resort </a:t>
            </a:r>
            <a:r>
              <a:rPr lang="en-GB" sz="2100" dirty="0" err="1"/>
              <a:t>Kunětická</a:t>
            </a:r>
            <a:r>
              <a:rPr lang="en-GB" sz="2100" dirty="0"/>
              <a:t> hora in Eastern Bohemia is the longest serving venue for Fleet Days, annually hosting the event since its launch in 2009. The high quality indoor and outdoor premises provide the best environment for workshops, individual meetings and of course, car testing. No wonder the Fleet Day in Pardubice is one of the most popular among Czech fleet professionals. This year two special topics will continue this overall high standard: </a:t>
            </a:r>
            <a:r>
              <a:rPr lang="cs-CZ" sz="2100" dirty="0" err="1" smtClean="0"/>
              <a:t>telematics</a:t>
            </a:r>
            <a:r>
              <a:rPr lang="cs-CZ" sz="2100" dirty="0" smtClean="0"/>
              <a:t> in fleet management and </a:t>
            </a:r>
            <a:r>
              <a:rPr lang="cs-CZ" sz="2100" dirty="0" err="1" smtClean="0"/>
              <a:t>modern</a:t>
            </a:r>
            <a:r>
              <a:rPr lang="cs-CZ" sz="2100" dirty="0" smtClean="0"/>
              <a:t> car </a:t>
            </a:r>
            <a:r>
              <a:rPr lang="cs-CZ" sz="2100" dirty="0" err="1" smtClean="0"/>
              <a:t>service</a:t>
            </a:r>
            <a:r>
              <a:rPr lang="en-GB" sz="2100" dirty="0" smtClean="0"/>
              <a:t>. </a:t>
            </a:r>
            <a:r>
              <a:rPr lang="en-GB" sz="2100" dirty="0"/>
              <a:t>The event will also be the last testing opportunity for the jury members of the Company Car of the Year contest.</a:t>
            </a:r>
            <a:endParaRPr lang="cs-CZ" sz="2100" dirty="0" smtClean="0"/>
          </a:p>
          <a:p>
            <a:pPr marL="0" indent="0">
              <a:buNone/>
            </a:pPr>
            <a:endParaRPr lang="cs-CZ" sz="1600" dirty="0" smtClean="0"/>
          </a:p>
          <a:p>
            <a:pPr marL="0" indent="0">
              <a:buNone/>
            </a:pPr>
            <a:endParaRPr lang="cs-CZ" sz="1600" dirty="0" smtClean="0"/>
          </a:p>
          <a:p>
            <a:pPr marL="0" indent="0">
              <a:buNone/>
            </a:pPr>
            <a:r>
              <a:rPr lang="cs-CZ" sz="2100" b="1" dirty="0" smtClean="0"/>
              <a:t>Date of event: 14 </a:t>
            </a:r>
            <a:r>
              <a:rPr lang="cs-CZ" sz="2100" b="1" dirty="0" err="1" smtClean="0"/>
              <a:t>September</a:t>
            </a:r>
            <a:r>
              <a:rPr lang="cs-CZ" sz="2100" b="1" dirty="0" smtClean="0"/>
              <a:t> 2016 </a:t>
            </a:r>
            <a:r>
              <a:rPr lang="cs-CZ" sz="2100" b="1" dirty="0" err="1" smtClean="0"/>
              <a:t>from</a:t>
            </a:r>
            <a:r>
              <a:rPr lang="cs-CZ" sz="2100" b="1" dirty="0" smtClean="0"/>
              <a:t> </a:t>
            </a:r>
            <a:r>
              <a:rPr lang="cs-CZ" sz="2100" b="1" dirty="0" smtClean="0"/>
              <a:t>9:00</a:t>
            </a:r>
            <a:r>
              <a:rPr lang="en-US" sz="2100" b="1" dirty="0" smtClean="0"/>
              <a:t>am</a:t>
            </a:r>
            <a:endParaRPr lang="cs-CZ" sz="2100" b="1" dirty="0"/>
          </a:p>
        </p:txBody>
      </p:sp>
      <p:cxnSp>
        <p:nvCxnSpPr>
          <p:cNvPr id="11" name="Přímá spojnice 10"/>
          <p:cNvCxnSpPr/>
          <p:nvPr/>
        </p:nvCxnSpPr>
        <p:spPr>
          <a:xfrm flipH="1">
            <a:off x="323528" y="476672"/>
            <a:ext cx="8496944"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2" name="Přímá spojnice 11"/>
          <p:cNvCxnSpPr/>
          <p:nvPr/>
        </p:nvCxnSpPr>
        <p:spPr>
          <a:xfrm>
            <a:off x="323528" y="476672"/>
            <a:ext cx="36004" cy="6092524"/>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3" name="Přímá spojnice 12"/>
          <p:cNvCxnSpPr/>
          <p:nvPr/>
        </p:nvCxnSpPr>
        <p:spPr>
          <a:xfrm flipH="1">
            <a:off x="359532" y="6569196"/>
            <a:ext cx="6876764"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14" name="Zástupný symbol pro číslo snímku 6"/>
          <p:cNvSpPr>
            <a:spLocks noGrp="1"/>
          </p:cNvSpPr>
          <p:nvPr>
            <p:ph type="sldNum" sz="quarter" idx="12"/>
          </p:nvPr>
        </p:nvSpPr>
        <p:spPr>
          <a:xfrm>
            <a:off x="5508104" y="116632"/>
            <a:ext cx="3566145" cy="365125"/>
          </a:xfrm>
        </p:spPr>
        <p:txBody>
          <a:bodyPr/>
          <a:lstStyle/>
          <a:p>
            <a:r>
              <a:rPr lang="cs-CZ" dirty="0" smtClean="0"/>
              <a:t>TOUR DE FLEET 2016 PRESENTATION      </a:t>
            </a:r>
            <a:fld id="{BEDBB953-5412-4497-9A60-1BB2E6ABA4FE}" type="slidenum">
              <a:rPr lang="cs-CZ" smtClean="0"/>
              <a:pPr/>
              <a:t>10</a:t>
            </a:fld>
            <a:r>
              <a:rPr lang="cs-CZ" dirty="0" smtClean="0"/>
              <a:t>/18</a:t>
            </a:r>
            <a:endParaRPr lang="cs-CZ" dirty="0"/>
          </a:p>
        </p:txBody>
      </p:sp>
      <p:pic>
        <p:nvPicPr>
          <p:cNvPr id="15" name="Obrázek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17196" y="5661248"/>
            <a:ext cx="1298088" cy="921643"/>
          </a:xfrm>
          <a:prstGeom prst="rect">
            <a:avLst/>
          </a:prstGeom>
        </p:spPr>
      </p:pic>
      <p:pic>
        <p:nvPicPr>
          <p:cNvPr id="18" name="Obrázek 1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705408" y="4077072"/>
            <a:ext cx="2250968" cy="1500646"/>
          </a:xfrm>
          <a:prstGeom prst="rect">
            <a:avLst/>
          </a:prstGeom>
        </p:spPr>
      </p:pic>
      <p:pic>
        <p:nvPicPr>
          <p:cNvPr id="17" name="Obrázek 1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300192" y="2708920"/>
            <a:ext cx="2303748" cy="1535832"/>
          </a:xfrm>
          <a:prstGeom prst="rect">
            <a:avLst/>
          </a:prstGeom>
        </p:spPr>
      </p:pic>
      <p:pic>
        <p:nvPicPr>
          <p:cNvPr id="16" name="Obrázek 1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24128" y="1124744"/>
            <a:ext cx="2627784" cy="1751856"/>
          </a:xfrm>
          <a:prstGeom prst="rect">
            <a:avLst/>
          </a:prstGeom>
        </p:spPr>
      </p:pic>
    </p:spTree>
    <p:extLst>
      <p:ext uri="{BB962C8B-B14F-4D97-AF65-F5344CB8AC3E}">
        <p14:creationId xmlns:p14="http://schemas.microsoft.com/office/powerpoint/2010/main" val="275403107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438150" y="1278385"/>
            <a:ext cx="6078066" cy="4958927"/>
          </a:xfrm>
        </p:spPr>
        <p:txBody>
          <a:bodyPr>
            <a:normAutofit lnSpcReduction="10000"/>
          </a:bodyPr>
          <a:lstStyle/>
          <a:p>
            <a:pPr marL="0" indent="0">
              <a:buNone/>
            </a:pPr>
            <a:r>
              <a:rPr lang="cs-CZ" sz="4100" b="1" dirty="0" smtClean="0"/>
              <a:t>Fleet </a:t>
            </a:r>
            <a:r>
              <a:rPr lang="cs-CZ" sz="4100" b="1" dirty="0" err="1" smtClean="0"/>
              <a:t>Day</a:t>
            </a:r>
            <a:r>
              <a:rPr lang="cs-CZ" sz="4100" b="1" dirty="0"/>
              <a:t> </a:t>
            </a:r>
            <a:r>
              <a:rPr lang="cs-CZ" sz="4100" b="1" dirty="0" smtClean="0"/>
              <a:t>– </a:t>
            </a:r>
            <a:r>
              <a:rPr lang="cs-CZ" sz="4100" b="1" dirty="0" err="1" smtClean="0"/>
              <a:t>Custom</a:t>
            </a:r>
            <a:r>
              <a:rPr lang="cs-CZ" sz="4100" b="1" dirty="0" smtClean="0"/>
              <a:t> event</a:t>
            </a:r>
            <a:endParaRPr lang="cs-CZ" sz="4100" b="1" dirty="0" smtClean="0"/>
          </a:p>
          <a:p>
            <a:pPr marL="0" indent="0">
              <a:buNone/>
            </a:pPr>
            <a:endParaRPr lang="cs-CZ" sz="3600" b="1" dirty="0"/>
          </a:p>
          <a:p>
            <a:pPr marL="0" indent="0">
              <a:buNone/>
            </a:pPr>
            <a:r>
              <a:rPr lang="cs-CZ" sz="3300" b="1" dirty="0" err="1" smtClean="0"/>
              <a:t>Usual</a:t>
            </a:r>
            <a:r>
              <a:rPr lang="cs-CZ" sz="3300" b="1" dirty="0" smtClean="0"/>
              <a:t> Fleet </a:t>
            </a:r>
            <a:r>
              <a:rPr lang="cs-CZ" sz="3300" b="1" dirty="0" err="1" smtClean="0"/>
              <a:t>Day</a:t>
            </a:r>
            <a:r>
              <a:rPr lang="cs-CZ" sz="3300" b="1" dirty="0" smtClean="0"/>
              <a:t> make </a:t>
            </a:r>
            <a:endParaRPr lang="cs-CZ" sz="3300" b="1" dirty="0" smtClean="0"/>
          </a:p>
          <a:p>
            <a:pPr marL="0" indent="0">
              <a:buNone/>
            </a:pPr>
            <a:endParaRPr lang="cs-CZ" sz="1900" b="1" dirty="0" smtClean="0"/>
          </a:p>
          <a:p>
            <a:pPr marL="0" indent="0">
              <a:buNone/>
            </a:pPr>
            <a:r>
              <a:rPr lang="cs-CZ" sz="1600" dirty="0"/>
              <a:t>Narážíte na to, že vnitřní předpisy </a:t>
            </a:r>
            <a:r>
              <a:rPr lang="cs-CZ" sz="1600" dirty="0" smtClean="0"/>
              <a:t>některých společností </a:t>
            </a:r>
            <a:r>
              <a:rPr lang="cs-CZ" sz="1600" dirty="0"/>
              <a:t>již </a:t>
            </a:r>
            <a:r>
              <a:rPr lang="cs-CZ" sz="1600" dirty="0" smtClean="0"/>
              <a:t>neumožňují zaměstnancům</a:t>
            </a:r>
            <a:r>
              <a:rPr lang="cs-CZ" sz="1600" dirty="0"/>
              <a:t> </a:t>
            </a:r>
            <a:r>
              <a:rPr lang="cs-CZ" sz="1600" dirty="0" smtClean="0"/>
              <a:t>navštěvovat </a:t>
            </a:r>
            <a:r>
              <a:rPr lang="cs-CZ" sz="1600" dirty="0"/>
              <a:t>produktové či jiné firemní </a:t>
            </a:r>
            <a:r>
              <a:rPr lang="cs-CZ" sz="1600" dirty="0" smtClean="0"/>
              <a:t>akce a </a:t>
            </a:r>
            <a:r>
              <a:rPr lang="cs-CZ" sz="1600" dirty="0"/>
              <a:t>prezentace? Nabízíme zorganizování </a:t>
            </a:r>
            <a:r>
              <a:rPr lang="cs-CZ" sz="1600" dirty="0" smtClean="0"/>
              <a:t>individuální </a:t>
            </a:r>
            <a:r>
              <a:rPr lang="pl-PL" sz="1600" dirty="0" smtClean="0"/>
              <a:t>akce </a:t>
            </a:r>
            <a:r>
              <a:rPr lang="pl-PL" sz="1600" dirty="0"/>
              <a:t>„na míru“ pro konkrétní </a:t>
            </a:r>
            <a:r>
              <a:rPr lang="pl-PL" sz="1600" dirty="0" smtClean="0"/>
              <a:t>dodavatelské firmy</a:t>
            </a:r>
            <a:r>
              <a:rPr lang="pl-PL" sz="1600" dirty="0"/>
              <a:t>, jejich skupiny, akce </a:t>
            </a:r>
            <a:r>
              <a:rPr lang="pl-PL" sz="1600" dirty="0" smtClean="0"/>
              <a:t>zaměřené </a:t>
            </a:r>
            <a:r>
              <a:rPr lang="cs-CZ" sz="1600" dirty="0" smtClean="0"/>
              <a:t>na </a:t>
            </a:r>
            <a:r>
              <a:rPr lang="cs-CZ" sz="1600" dirty="0"/>
              <a:t>specifické zákaznické skupiny </a:t>
            </a:r>
            <a:r>
              <a:rPr lang="cs-CZ" sz="1600" dirty="0" smtClean="0"/>
              <a:t>apod. </a:t>
            </a:r>
            <a:r>
              <a:rPr lang="fr-FR" sz="1600" dirty="0" smtClean="0"/>
              <a:t>pod </a:t>
            </a:r>
            <a:r>
              <a:rPr lang="fr-FR" sz="1600" dirty="0"/>
              <a:t>hlavičkou Tour de Fleet 2017</a:t>
            </a:r>
            <a:r>
              <a:rPr lang="fr-FR" sz="1600" dirty="0" smtClean="0"/>
              <a:t>.</a:t>
            </a:r>
            <a:endParaRPr lang="cs-CZ" sz="1600" dirty="0" smtClean="0"/>
          </a:p>
          <a:p>
            <a:pPr marL="0" indent="0">
              <a:buNone/>
            </a:pPr>
            <a:r>
              <a:rPr lang="cs-CZ" sz="1600" dirty="0"/>
              <a:t>Lze zorganizovat akci několika značek (</a:t>
            </a:r>
            <a:r>
              <a:rPr lang="cs-CZ" sz="1600" dirty="0" smtClean="0"/>
              <a:t>joint </a:t>
            </a:r>
            <a:r>
              <a:rPr lang="cs-CZ" sz="1600" dirty="0" err="1" smtClean="0"/>
              <a:t>promotion</a:t>
            </a:r>
            <a:r>
              <a:rPr lang="cs-CZ" sz="1600" dirty="0"/>
              <a:t>) se zaměřením na konkrétní </a:t>
            </a:r>
            <a:r>
              <a:rPr lang="cs-CZ" sz="1600" dirty="0" smtClean="0"/>
              <a:t>zákaznickou skupinu </a:t>
            </a:r>
            <a:r>
              <a:rPr lang="cs-CZ" sz="1600" dirty="0"/>
              <a:t>(např. Bankovní </a:t>
            </a:r>
            <a:r>
              <a:rPr lang="cs-CZ" sz="1600" dirty="0" smtClean="0"/>
              <a:t>Den </a:t>
            </a:r>
            <a:r>
              <a:rPr lang="pt-BR" sz="1600" dirty="0" smtClean="0"/>
              <a:t>s </a:t>
            </a:r>
            <a:r>
              <a:rPr lang="pt-BR" sz="1600" dirty="0"/>
              <a:t>Fleetem, Energetický </a:t>
            </a:r>
            <a:endParaRPr lang="cs-CZ" sz="1600" dirty="0" smtClean="0"/>
          </a:p>
          <a:p>
            <a:pPr marL="0" indent="0">
              <a:buNone/>
            </a:pPr>
            <a:r>
              <a:rPr lang="pt-BR" sz="1600" dirty="0" smtClean="0"/>
              <a:t>Den </a:t>
            </a:r>
            <a:r>
              <a:rPr lang="pt-BR" sz="1600" dirty="0"/>
              <a:t>s Fleetem apod</a:t>
            </a:r>
            <a:r>
              <a:rPr lang="pt-BR" sz="1600" dirty="0" smtClean="0"/>
              <a:t>.).</a:t>
            </a:r>
            <a:endParaRPr lang="cs-CZ" sz="1600" dirty="0" smtClean="0"/>
          </a:p>
          <a:p>
            <a:pPr marL="0" indent="0">
              <a:buNone/>
            </a:pPr>
            <a:r>
              <a:rPr lang="pl-PL" sz="1600" dirty="0"/>
              <a:t>Zajistíme produkci od A do Z, </a:t>
            </a:r>
            <a:r>
              <a:rPr lang="pl-PL" sz="1600" dirty="0" smtClean="0"/>
              <a:t>elektronický </a:t>
            </a:r>
            <a:r>
              <a:rPr lang="cs-CZ" sz="1600" dirty="0" smtClean="0"/>
              <a:t>registrační </a:t>
            </a:r>
            <a:r>
              <a:rPr lang="cs-CZ" sz="1600" dirty="0"/>
              <a:t>systém, on-line objednávky </a:t>
            </a:r>
            <a:r>
              <a:rPr lang="cs-CZ" sz="1600" dirty="0" smtClean="0"/>
              <a:t>testovacích jízd</a:t>
            </a:r>
            <a:r>
              <a:rPr lang="cs-CZ" sz="1600" dirty="0"/>
              <a:t>, natočení dokumentárního </a:t>
            </a:r>
            <a:r>
              <a:rPr lang="cs-CZ" sz="1600" dirty="0" smtClean="0"/>
              <a:t>filmu z </a:t>
            </a:r>
            <a:r>
              <a:rPr lang="cs-CZ" sz="1600" dirty="0"/>
              <a:t>akce v TV kvalitě, mediální pokrytí atd.</a:t>
            </a:r>
            <a:endParaRPr lang="cs-CZ" sz="1600" dirty="0" smtClean="0"/>
          </a:p>
          <a:p>
            <a:pPr marL="0" indent="0">
              <a:buNone/>
            </a:pPr>
            <a:endParaRPr lang="cs-CZ" sz="1800" dirty="0" smtClean="0"/>
          </a:p>
          <a:p>
            <a:pPr marL="0" indent="0">
              <a:buNone/>
            </a:pPr>
            <a:endParaRPr lang="cs-CZ" sz="1500" dirty="0" smtClean="0"/>
          </a:p>
        </p:txBody>
      </p:sp>
      <p:sp>
        <p:nvSpPr>
          <p:cNvPr id="12" name="Zástupný symbol pro číslo snímku 6"/>
          <p:cNvSpPr>
            <a:spLocks noGrp="1"/>
          </p:cNvSpPr>
          <p:nvPr>
            <p:ph type="sldNum" sz="quarter" idx="12"/>
          </p:nvPr>
        </p:nvSpPr>
        <p:spPr>
          <a:xfrm>
            <a:off x="6228184" y="116632"/>
            <a:ext cx="2846065" cy="365125"/>
          </a:xfrm>
        </p:spPr>
        <p:txBody>
          <a:bodyPr/>
          <a:lstStyle/>
          <a:p>
            <a:r>
              <a:rPr lang="cs-CZ" dirty="0" smtClean="0"/>
              <a:t>PREZENTACE TOUR DE FLEET 2016     </a:t>
            </a:r>
            <a:fld id="{BEDBB953-5412-4497-9A60-1BB2E6ABA4FE}" type="slidenum">
              <a:rPr lang="cs-CZ" smtClean="0"/>
              <a:pPr/>
              <a:t>11</a:t>
            </a:fld>
            <a:r>
              <a:rPr lang="cs-CZ" dirty="0" smtClean="0"/>
              <a:t>/18</a:t>
            </a:r>
            <a:endParaRPr lang="cs-CZ" dirty="0"/>
          </a:p>
        </p:txBody>
      </p:sp>
      <p:cxnSp>
        <p:nvCxnSpPr>
          <p:cNvPr id="13" name="Přímá spojnice 12"/>
          <p:cNvCxnSpPr/>
          <p:nvPr/>
        </p:nvCxnSpPr>
        <p:spPr>
          <a:xfrm flipH="1">
            <a:off x="323528" y="476672"/>
            <a:ext cx="8496944" cy="0"/>
          </a:xfrm>
          <a:prstGeom prst="line">
            <a:avLst/>
          </a:prstGeom>
          <a:ln w="25400" cap="rnd">
            <a:solidFill>
              <a:srgbClr val="0F143C"/>
            </a:solidFill>
          </a:ln>
        </p:spPr>
        <p:style>
          <a:lnRef idx="1">
            <a:schemeClr val="accent1"/>
          </a:lnRef>
          <a:fillRef idx="0">
            <a:schemeClr val="accent1"/>
          </a:fillRef>
          <a:effectRef idx="0">
            <a:schemeClr val="accent1"/>
          </a:effectRef>
          <a:fontRef idx="minor">
            <a:schemeClr val="tx1"/>
          </a:fontRef>
        </p:style>
      </p:cxnSp>
      <p:cxnSp>
        <p:nvCxnSpPr>
          <p:cNvPr id="14" name="Přímá spojnice 13"/>
          <p:cNvCxnSpPr/>
          <p:nvPr/>
        </p:nvCxnSpPr>
        <p:spPr>
          <a:xfrm flipV="1">
            <a:off x="8830097" y="476672"/>
            <a:ext cx="0" cy="4968552"/>
          </a:xfrm>
          <a:prstGeom prst="line">
            <a:avLst/>
          </a:prstGeom>
          <a:ln w="25400" cap="rnd">
            <a:solidFill>
              <a:srgbClr val="0F143C"/>
            </a:solidFill>
          </a:ln>
        </p:spPr>
        <p:style>
          <a:lnRef idx="1">
            <a:schemeClr val="accent1"/>
          </a:lnRef>
          <a:fillRef idx="0">
            <a:schemeClr val="accent1"/>
          </a:fillRef>
          <a:effectRef idx="0">
            <a:schemeClr val="accent1"/>
          </a:effectRef>
          <a:fontRef idx="minor">
            <a:schemeClr val="tx1"/>
          </a:fontRef>
        </p:style>
      </p:cxnSp>
      <p:cxnSp>
        <p:nvCxnSpPr>
          <p:cNvPr id="15" name="Přímá spojnice 14"/>
          <p:cNvCxnSpPr/>
          <p:nvPr/>
        </p:nvCxnSpPr>
        <p:spPr>
          <a:xfrm>
            <a:off x="323528" y="476672"/>
            <a:ext cx="36004" cy="6092524"/>
          </a:xfrm>
          <a:prstGeom prst="line">
            <a:avLst/>
          </a:prstGeom>
          <a:ln w="25400" cap="rnd">
            <a:solidFill>
              <a:srgbClr val="0F143C"/>
            </a:solidFill>
          </a:ln>
        </p:spPr>
        <p:style>
          <a:lnRef idx="1">
            <a:schemeClr val="accent1"/>
          </a:lnRef>
          <a:fillRef idx="0">
            <a:schemeClr val="accent1"/>
          </a:fillRef>
          <a:effectRef idx="0">
            <a:schemeClr val="accent1"/>
          </a:effectRef>
          <a:fontRef idx="minor">
            <a:schemeClr val="tx1"/>
          </a:fontRef>
        </p:style>
      </p:cxnSp>
      <p:cxnSp>
        <p:nvCxnSpPr>
          <p:cNvPr id="16" name="Přímá spojnice 15"/>
          <p:cNvCxnSpPr/>
          <p:nvPr/>
        </p:nvCxnSpPr>
        <p:spPr>
          <a:xfrm flipH="1">
            <a:off x="359532" y="6569196"/>
            <a:ext cx="6876764" cy="0"/>
          </a:xfrm>
          <a:prstGeom prst="line">
            <a:avLst/>
          </a:prstGeom>
          <a:ln w="25400" cap="rnd">
            <a:solidFill>
              <a:srgbClr val="0F143C"/>
            </a:solidFill>
          </a:ln>
        </p:spPr>
        <p:style>
          <a:lnRef idx="1">
            <a:schemeClr val="accent1"/>
          </a:lnRef>
          <a:fillRef idx="0">
            <a:schemeClr val="accent1"/>
          </a:fillRef>
          <a:effectRef idx="0">
            <a:schemeClr val="accent1"/>
          </a:effectRef>
          <a:fontRef idx="minor">
            <a:schemeClr val="tx1"/>
          </a:fontRef>
        </p:style>
      </p:cxnSp>
      <p:pic>
        <p:nvPicPr>
          <p:cNvPr id="11" name="Obrázek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17196" y="5661248"/>
            <a:ext cx="1298088" cy="921643"/>
          </a:xfrm>
          <a:prstGeom prst="rect">
            <a:avLst/>
          </a:prstGeom>
        </p:spPr>
      </p:pic>
      <p:pic>
        <p:nvPicPr>
          <p:cNvPr id="2050" name="Picture 2" descr="S:\JOBS\Mediakity2017\Pomocné složky\Texty\Preview eventů\Foto\Váš event\Výběr\_MG_812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54179" y="857562"/>
            <a:ext cx="2734245" cy="1822641"/>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S:\JOBS\Mediakity2017\Pomocné složky\Texty\Preview eventů\Foto\Váš event\Výběr\_MG_8456.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74000" y="2658426"/>
            <a:ext cx="2214424" cy="147616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S:\JOBS\Mediakity2017\Pomocné složky\Texty\Preview eventů\Foto\Váš event\Výběr\b09.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34968" y="4199393"/>
            <a:ext cx="2119097" cy="14169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64603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447775" y="1277996"/>
            <a:ext cx="6078066" cy="5247348"/>
          </a:xfrm>
        </p:spPr>
        <p:txBody>
          <a:bodyPr>
            <a:normAutofit fontScale="85000" lnSpcReduction="20000"/>
          </a:bodyPr>
          <a:lstStyle/>
          <a:p>
            <a:pPr marL="0" indent="0">
              <a:buNone/>
            </a:pPr>
            <a:r>
              <a:rPr lang="cs-CZ" sz="3800" b="1" dirty="0" smtClean="0"/>
              <a:t>Fleet Festival &amp; Fleet Gala - Pra</a:t>
            </a:r>
            <a:r>
              <a:rPr lang="en-US" sz="3800" b="1" dirty="0" err="1" smtClean="0"/>
              <a:t>gue</a:t>
            </a:r>
            <a:endParaRPr lang="cs-CZ" sz="3800" b="1" dirty="0" smtClean="0"/>
          </a:p>
          <a:p>
            <a:pPr marL="0" indent="0">
              <a:buNone/>
            </a:pPr>
            <a:r>
              <a:rPr lang="cs-CZ" sz="3300" b="1" dirty="0"/>
              <a:t>p</a:t>
            </a:r>
            <a:r>
              <a:rPr lang="cs-CZ" sz="3300" b="1" dirty="0" smtClean="0"/>
              <a:t>lace to </a:t>
            </a:r>
            <a:r>
              <a:rPr lang="cs-CZ" sz="3300" b="1" dirty="0" err="1" smtClean="0"/>
              <a:t>be</a:t>
            </a:r>
            <a:r>
              <a:rPr lang="cs-CZ" sz="3300" b="1" dirty="0" smtClean="0"/>
              <a:t> </a:t>
            </a:r>
            <a:r>
              <a:rPr lang="cs-CZ" sz="3300" b="1" dirty="0" err="1" smtClean="0"/>
              <a:t>confirmed</a:t>
            </a:r>
            <a:endParaRPr lang="cs-CZ" sz="3300" b="1" dirty="0" smtClean="0"/>
          </a:p>
          <a:p>
            <a:pPr marL="0" indent="0">
              <a:buNone/>
            </a:pPr>
            <a:endParaRPr lang="cs-CZ" sz="2100" b="1" dirty="0" smtClean="0"/>
          </a:p>
          <a:p>
            <a:pPr marL="0" indent="0">
              <a:buNone/>
            </a:pPr>
            <a:r>
              <a:rPr lang="en-GB" sz="2100" dirty="0"/>
              <a:t>The introduction of the first Fleet Festival Praha in </a:t>
            </a:r>
            <a:r>
              <a:rPr lang="en-GB" sz="2100" dirty="0" smtClean="0"/>
              <a:t>201</a:t>
            </a:r>
            <a:r>
              <a:rPr lang="cs-CZ" sz="2100" dirty="0" smtClean="0"/>
              <a:t>5</a:t>
            </a:r>
            <a:r>
              <a:rPr lang="en-GB" sz="2100" dirty="0" smtClean="0"/>
              <a:t> </a:t>
            </a:r>
            <a:r>
              <a:rPr lang="en-GB" sz="2100" dirty="0"/>
              <a:t>clearly showed its potential to become the leading meeting place for fleet business professionals in the country and a refreshing “counterweight” to the outdoor oriented Fleet Days. Business conference, fleet product &amp; service indoor show and Fleet Awards and Company Car of the Year prize giving ceremonies - all in one! A unique indoor Fleet Village featuring fleet products and services, including cars, provides the best environment for business meetings, networking and opinion exchange. Follow the business conference with some of the country´s top presenters.</a:t>
            </a:r>
            <a:endParaRPr lang="cs-CZ" sz="2100" dirty="0"/>
          </a:p>
          <a:p>
            <a:pPr marL="0" indent="0">
              <a:buNone/>
            </a:pPr>
            <a:r>
              <a:rPr lang="en-GB" sz="2100" dirty="0"/>
              <a:t>And join the gala evening where all the finest fleet products, services and of course fleet people will be recognised in the </a:t>
            </a:r>
            <a:r>
              <a:rPr lang="cs-CZ" sz="2100" dirty="0" smtClean="0"/>
              <a:t>10</a:t>
            </a:r>
            <a:r>
              <a:rPr lang="en-GB" sz="2100" dirty="0" err="1" smtClean="0"/>
              <a:t>th</a:t>
            </a:r>
            <a:r>
              <a:rPr lang="en-GB" sz="2100" dirty="0" smtClean="0"/>
              <a:t> </a:t>
            </a:r>
            <a:r>
              <a:rPr lang="en-GB" sz="2100" dirty="0"/>
              <a:t>edition of Czech ALD Automotive Fleet Awards!</a:t>
            </a:r>
            <a:endParaRPr lang="cs-CZ" sz="2100" dirty="0" smtClean="0"/>
          </a:p>
          <a:p>
            <a:pPr marL="0" indent="0">
              <a:buNone/>
            </a:pPr>
            <a:endParaRPr lang="cs-CZ" sz="1600" dirty="0"/>
          </a:p>
          <a:p>
            <a:pPr marL="0" indent="0">
              <a:buNone/>
            </a:pPr>
            <a:r>
              <a:rPr lang="cs-CZ" sz="2100" b="1" dirty="0" smtClean="0"/>
              <a:t>Date of event: 19 </a:t>
            </a:r>
            <a:r>
              <a:rPr lang="cs-CZ" sz="2100" b="1" dirty="0" err="1" smtClean="0"/>
              <a:t>October</a:t>
            </a:r>
            <a:r>
              <a:rPr lang="cs-CZ" sz="2100" b="1" dirty="0" smtClean="0"/>
              <a:t> </a:t>
            </a:r>
            <a:r>
              <a:rPr lang="cs-CZ" sz="2100" b="1" dirty="0" smtClean="0"/>
              <a:t>2017</a:t>
            </a:r>
            <a:endParaRPr lang="cs-CZ" sz="2100" b="1" dirty="0"/>
          </a:p>
        </p:txBody>
      </p:sp>
      <p:cxnSp>
        <p:nvCxnSpPr>
          <p:cNvPr id="8" name="Přímá spojnice 7"/>
          <p:cNvCxnSpPr/>
          <p:nvPr/>
        </p:nvCxnSpPr>
        <p:spPr>
          <a:xfrm flipV="1">
            <a:off x="8820472" y="476672"/>
            <a:ext cx="0" cy="4968552"/>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9" name="Přímá spojnice 8"/>
          <p:cNvCxnSpPr/>
          <p:nvPr/>
        </p:nvCxnSpPr>
        <p:spPr>
          <a:xfrm flipH="1">
            <a:off x="323528" y="476672"/>
            <a:ext cx="8496944"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0" name="Přímá spojnice 9"/>
          <p:cNvCxnSpPr/>
          <p:nvPr/>
        </p:nvCxnSpPr>
        <p:spPr>
          <a:xfrm>
            <a:off x="323528" y="476672"/>
            <a:ext cx="36004" cy="6092524"/>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1" name="Přímá spojnice 10"/>
          <p:cNvCxnSpPr/>
          <p:nvPr/>
        </p:nvCxnSpPr>
        <p:spPr>
          <a:xfrm flipH="1">
            <a:off x="359532" y="6569196"/>
            <a:ext cx="6876764"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12" name="Zástupný symbol pro číslo snímku 6"/>
          <p:cNvSpPr>
            <a:spLocks noGrp="1"/>
          </p:cNvSpPr>
          <p:nvPr>
            <p:ph type="sldNum" sz="quarter" idx="12"/>
          </p:nvPr>
        </p:nvSpPr>
        <p:spPr>
          <a:xfrm>
            <a:off x="5580112" y="116632"/>
            <a:ext cx="3494137" cy="365125"/>
          </a:xfrm>
        </p:spPr>
        <p:txBody>
          <a:bodyPr/>
          <a:lstStyle/>
          <a:p>
            <a:r>
              <a:rPr lang="cs-CZ" dirty="0" smtClean="0"/>
              <a:t>TOUR DE FLEET 2016 PRESENTATION      </a:t>
            </a:r>
            <a:fld id="{BEDBB953-5412-4497-9A60-1BB2E6ABA4FE}" type="slidenum">
              <a:rPr lang="cs-CZ" smtClean="0"/>
              <a:pPr/>
              <a:t>12</a:t>
            </a:fld>
            <a:r>
              <a:rPr lang="cs-CZ" dirty="0" smtClean="0"/>
              <a:t>/18</a:t>
            </a:r>
            <a:endParaRPr lang="cs-CZ" dirty="0"/>
          </a:p>
        </p:txBody>
      </p:sp>
      <p:pic>
        <p:nvPicPr>
          <p:cNvPr id="13" name="Obrázek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17196" y="5661248"/>
            <a:ext cx="1298088" cy="921643"/>
          </a:xfrm>
          <a:prstGeom prst="rect">
            <a:avLst/>
          </a:prstGeom>
        </p:spPr>
      </p:pic>
      <p:pic>
        <p:nvPicPr>
          <p:cNvPr id="14" name="Obrázek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16215" y="2264433"/>
            <a:ext cx="2148647" cy="1164566"/>
          </a:xfrm>
          <a:prstGeom prst="rect">
            <a:avLst/>
          </a:prstGeom>
        </p:spPr>
      </p:pic>
      <p:pic>
        <p:nvPicPr>
          <p:cNvPr id="17" name="Obrázek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16214" y="3789040"/>
            <a:ext cx="2148647" cy="1310674"/>
          </a:xfrm>
          <a:prstGeom prst="rect">
            <a:avLst/>
          </a:prstGeom>
        </p:spPr>
      </p:pic>
    </p:spTree>
    <p:extLst>
      <p:ext uri="{BB962C8B-B14F-4D97-AF65-F5344CB8AC3E}">
        <p14:creationId xmlns:p14="http://schemas.microsoft.com/office/powerpoint/2010/main" val="15046529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457200" y="1225627"/>
            <a:ext cx="8147248" cy="4968552"/>
          </a:xfrm>
        </p:spPr>
        <p:txBody>
          <a:bodyPr>
            <a:normAutofit fontScale="85000" lnSpcReduction="20000"/>
          </a:bodyPr>
          <a:lstStyle/>
          <a:p>
            <a:pPr marL="0" indent="0">
              <a:buNone/>
            </a:pPr>
            <a:r>
              <a:rPr lang="cs-CZ" sz="3800" b="1" dirty="0" err="1" smtClean="0"/>
              <a:t>Partnership</a:t>
            </a:r>
            <a:endParaRPr lang="cs-CZ" sz="3800" b="1" dirty="0" smtClean="0"/>
          </a:p>
          <a:p>
            <a:pPr marL="0" indent="0">
              <a:buNone/>
            </a:pPr>
            <a:endParaRPr lang="cs-CZ" sz="700" dirty="0" smtClean="0"/>
          </a:p>
          <a:p>
            <a:pPr marL="0" indent="0">
              <a:buNone/>
            </a:pPr>
            <a:r>
              <a:rPr lang="cs-CZ" sz="2800" b="1" dirty="0" err="1" smtClean="0"/>
              <a:t>Fleet</a:t>
            </a:r>
            <a:r>
              <a:rPr lang="cs-CZ" sz="2800" b="1" dirty="0" smtClean="0"/>
              <a:t> </a:t>
            </a:r>
            <a:r>
              <a:rPr lang="cs-CZ" sz="2800" b="1" dirty="0" err="1" smtClean="0"/>
              <a:t>days</a:t>
            </a:r>
            <a:endParaRPr lang="cs-CZ" sz="2800" b="1" dirty="0" smtClean="0"/>
          </a:p>
          <a:p>
            <a:pPr>
              <a:buClr>
                <a:srgbClr val="D73C0F"/>
              </a:buClr>
              <a:buFont typeface="Wingdings" panose="05000000000000000000" pitchFamily="2" charset="2"/>
              <a:buChar char="ü"/>
            </a:pPr>
            <a:r>
              <a:rPr lang="cs-CZ" sz="2400" dirty="0" smtClean="0"/>
              <a:t>3 </a:t>
            </a:r>
            <a:r>
              <a:rPr lang="cs-CZ" sz="2400" dirty="0" err="1" smtClean="0"/>
              <a:t>partnership</a:t>
            </a:r>
            <a:r>
              <a:rPr lang="cs-CZ" sz="2400" dirty="0" smtClean="0"/>
              <a:t> </a:t>
            </a:r>
            <a:r>
              <a:rPr lang="cs-CZ" sz="2400" dirty="0" err="1" smtClean="0"/>
              <a:t>levels</a:t>
            </a:r>
            <a:endParaRPr lang="cs-CZ" sz="2400" dirty="0" smtClean="0"/>
          </a:p>
          <a:p>
            <a:pPr>
              <a:buClr>
                <a:srgbClr val="D73C0F"/>
              </a:buClr>
              <a:buFont typeface="Wingdings" panose="05000000000000000000" pitchFamily="2" charset="2"/>
              <a:buChar char="ü"/>
            </a:pPr>
            <a:r>
              <a:rPr lang="cs-CZ" sz="2400" dirty="0" smtClean="0"/>
              <a:t>Without exclusive items, but </a:t>
            </a:r>
            <a:r>
              <a:rPr lang="en-US" sz="2400" dirty="0" smtClean="0"/>
              <a:t>with </a:t>
            </a:r>
            <a:r>
              <a:rPr lang="cs-CZ" sz="2400" dirty="0" smtClean="0"/>
              <a:t>the possibility </a:t>
            </a:r>
            <a:r>
              <a:rPr lang="en-US" sz="2400" dirty="0" smtClean="0"/>
              <a:t>of honorary</a:t>
            </a:r>
            <a:r>
              <a:rPr lang="cs-CZ" sz="2400" dirty="0" smtClean="0"/>
              <a:t> partnership</a:t>
            </a:r>
          </a:p>
          <a:p>
            <a:pPr>
              <a:buClr>
                <a:srgbClr val="D73C0F"/>
              </a:buClr>
              <a:buFont typeface="Wingdings" panose="05000000000000000000" pitchFamily="2" charset="2"/>
              <a:buChar char="ü"/>
            </a:pPr>
            <a:r>
              <a:rPr lang="cs-CZ" sz="2400" dirty="0" err="1" smtClean="0"/>
              <a:t>Packages</a:t>
            </a:r>
            <a:r>
              <a:rPr lang="cs-CZ" sz="2400" dirty="0" smtClean="0"/>
              <a:t> </a:t>
            </a:r>
            <a:r>
              <a:rPr lang="cs-CZ" sz="2400" dirty="0" err="1" smtClean="0"/>
              <a:t>for</a:t>
            </a:r>
            <a:r>
              <a:rPr lang="cs-CZ" sz="2400" dirty="0" smtClean="0"/>
              <a:t> 1, 2 </a:t>
            </a:r>
            <a:r>
              <a:rPr lang="cs-CZ" sz="2400" dirty="0" err="1" smtClean="0"/>
              <a:t>or</a:t>
            </a:r>
            <a:r>
              <a:rPr lang="cs-CZ" sz="2400" dirty="0" smtClean="0"/>
              <a:t> 3 </a:t>
            </a:r>
            <a:r>
              <a:rPr lang="cs-CZ" sz="2400" dirty="0" err="1" smtClean="0"/>
              <a:t>events</a:t>
            </a:r>
            <a:endParaRPr lang="cs-CZ" sz="2400" dirty="0" smtClean="0"/>
          </a:p>
          <a:p>
            <a:pPr>
              <a:buClr>
                <a:srgbClr val="D73C0F"/>
              </a:buClr>
              <a:buFont typeface="Wingdings" panose="05000000000000000000" pitchFamily="2" charset="2"/>
              <a:buChar char="ü"/>
            </a:pPr>
            <a:r>
              <a:rPr lang="cs-CZ" sz="2400" dirty="0" smtClean="0"/>
              <a:t>Individual cooperation above the standard offer subject to negotiation</a:t>
            </a:r>
          </a:p>
          <a:p>
            <a:pPr>
              <a:buClr>
                <a:srgbClr val="D73C0F"/>
              </a:buClr>
              <a:buFont typeface="Wingdings" panose="05000000000000000000" pitchFamily="2" charset="2"/>
              <a:buChar char="ü"/>
            </a:pPr>
            <a:r>
              <a:rPr lang="cs-CZ" sz="2400" dirty="0" err="1" smtClean="0"/>
              <a:t>Customized</a:t>
            </a:r>
            <a:r>
              <a:rPr lang="cs-CZ" sz="2400" dirty="0" smtClean="0"/>
              <a:t> </a:t>
            </a:r>
            <a:r>
              <a:rPr lang="cs-CZ" sz="2400" dirty="0" err="1" smtClean="0"/>
              <a:t>invitation</a:t>
            </a:r>
            <a:r>
              <a:rPr lang="cs-CZ" sz="2400" dirty="0" smtClean="0"/>
              <a:t> </a:t>
            </a:r>
            <a:r>
              <a:rPr lang="cs-CZ" sz="2400" dirty="0" err="1" smtClean="0"/>
              <a:t>cards</a:t>
            </a:r>
            <a:endParaRPr lang="cs-CZ" sz="2400" dirty="0" smtClean="0"/>
          </a:p>
          <a:p>
            <a:pPr marL="0" indent="0">
              <a:buNone/>
            </a:pPr>
            <a:endParaRPr lang="cs-CZ" sz="1400" dirty="0"/>
          </a:p>
          <a:p>
            <a:pPr marL="0" indent="0">
              <a:buNone/>
            </a:pPr>
            <a:r>
              <a:rPr lang="cs-CZ" sz="2800" b="1" dirty="0" smtClean="0"/>
              <a:t>Fleet Festival &amp; Fleet Gala 2017</a:t>
            </a:r>
          </a:p>
          <a:p>
            <a:pPr>
              <a:buClr>
                <a:srgbClr val="D73C0F"/>
              </a:buClr>
              <a:buFont typeface="Wingdings" panose="05000000000000000000" pitchFamily="2" charset="2"/>
              <a:buChar char="ü"/>
            </a:pPr>
            <a:r>
              <a:rPr lang="cs-CZ" sz="2400" dirty="0" smtClean="0"/>
              <a:t>3 </a:t>
            </a:r>
            <a:r>
              <a:rPr lang="cs-CZ" sz="2400" dirty="0" err="1" smtClean="0"/>
              <a:t>partnership</a:t>
            </a:r>
            <a:r>
              <a:rPr lang="cs-CZ" sz="2400" dirty="0" smtClean="0"/>
              <a:t> </a:t>
            </a:r>
            <a:r>
              <a:rPr lang="cs-CZ" sz="2400" dirty="0" err="1" smtClean="0"/>
              <a:t>levels</a:t>
            </a:r>
            <a:endParaRPr lang="cs-CZ" sz="2400" dirty="0" smtClean="0"/>
          </a:p>
          <a:p>
            <a:pPr>
              <a:buClr>
                <a:srgbClr val="D73C0F"/>
              </a:buClr>
              <a:buFont typeface="Wingdings" panose="05000000000000000000" pitchFamily="2" charset="2"/>
              <a:buChar char="ü"/>
            </a:pPr>
            <a:r>
              <a:rPr lang="cs-CZ" sz="2400" dirty="0"/>
              <a:t>Without </a:t>
            </a:r>
            <a:r>
              <a:rPr lang="cs-CZ" sz="2400" dirty="0" smtClean="0"/>
              <a:t>exclusive </a:t>
            </a:r>
            <a:r>
              <a:rPr lang="cs-CZ" sz="2400" dirty="0"/>
              <a:t>items, but </a:t>
            </a:r>
            <a:r>
              <a:rPr lang="en-US" sz="2400" dirty="0" smtClean="0"/>
              <a:t>with </a:t>
            </a:r>
            <a:r>
              <a:rPr lang="cs-CZ" sz="2400" dirty="0" smtClean="0"/>
              <a:t>the </a:t>
            </a:r>
            <a:r>
              <a:rPr lang="cs-CZ" sz="2400" dirty="0"/>
              <a:t>possibility </a:t>
            </a:r>
            <a:r>
              <a:rPr lang="en-US" sz="2400" dirty="0" smtClean="0"/>
              <a:t>of honorary</a:t>
            </a:r>
            <a:r>
              <a:rPr lang="cs-CZ" sz="2400" dirty="0" smtClean="0"/>
              <a:t> </a:t>
            </a:r>
            <a:r>
              <a:rPr lang="cs-CZ" sz="2400" dirty="0"/>
              <a:t>partnership</a:t>
            </a:r>
            <a:endParaRPr lang="cs-CZ" sz="2400" dirty="0" smtClean="0"/>
          </a:p>
          <a:p>
            <a:pPr>
              <a:buClr>
                <a:srgbClr val="D73C0F"/>
              </a:buClr>
              <a:buFont typeface="Wingdings" panose="05000000000000000000" pitchFamily="2" charset="2"/>
              <a:buChar char="ü"/>
            </a:pPr>
            <a:r>
              <a:rPr lang="cs-CZ" sz="2400" dirty="0" smtClean="0"/>
              <a:t>Show, </a:t>
            </a:r>
            <a:r>
              <a:rPr lang="cs-CZ" sz="2400" dirty="0" err="1" smtClean="0"/>
              <a:t>conference</a:t>
            </a:r>
            <a:r>
              <a:rPr lang="cs-CZ" sz="2400" dirty="0" smtClean="0"/>
              <a:t> and gala </a:t>
            </a:r>
            <a:r>
              <a:rPr lang="cs-CZ" sz="2400" dirty="0" err="1" smtClean="0"/>
              <a:t>evening</a:t>
            </a:r>
            <a:r>
              <a:rPr lang="cs-CZ" sz="2400" dirty="0" smtClean="0"/>
              <a:t> in </a:t>
            </a:r>
            <a:r>
              <a:rPr lang="cs-CZ" sz="2400" dirty="0" err="1" smtClean="0"/>
              <a:t>one</a:t>
            </a:r>
            <a:endParaRPr lang="cs-CZ" sz="2400" dirty="0" smtClean="0"/>
          </a:p>
          <a:p>
            <a:pPr>
              <a:buClr>
                <a:srgbClr val="D73C0F"/>
              </a:buClr>
              <a:buFont typeface="Wingdings" panose="05000000000000000000" pitchFamily="2" charset="2"/>
              <a:buChar char="ü"/>
            </a:pPr>
            <a:r>
              <a:rPr lang="cs-CZ" sz="2400" dirty="0" err="1" smtClean="0"/>
              <a:t>Possibility</a:t>
            </a:r>
            <a:r>
              <a:rPr lang="cs-CZ" sz="2400" dirty="0" smtClean="0"/>
              <a:t> </a:t>
            </a:r>
            <a:r>
              <a:rPr lang="cs-CZ" sz="2400" dirty="0" err="1" smtClean="0"/>
              <a:t>of</a:t>
            </a:r>
            <a:r>
              <a:rPr lang="cs-CZ" sz="2400" dirty="0" smtClean="0"/>
              <a:t> </a:t>
            </a:r>
            <a:r>
              <a:rPr lang="cs-CZ" sz="2400" dirty="0" err="1" smtClean="0"/>
              <a:t>stand</a:t>
            </a:r>
            <a:r>
              <a:rPr lang="cs-CZ" sz="2400" dirty="0" smtClean="0"/>
              <a:t> </a:t>
            </a:r>
            <a:r>
              <a:rPr lang="cs-CZ" sz="2400" dirty="0" err="1" smtClean="0"/>
              <a:t>placement</a:t>
            </a:r>
            <a:endParaRPr lang="cs-CZ" sz="2400" dirty="0" smtClean="0"/>
          </a:p>
          <a:p>
            <a:pPr>
              <a:buClr>
                <a:srgbClr val="D73C0F"/>
              </a:buClr>
              <a:buFont typeface="Wingdings" panose="05000000000000000000" pitchFamily="2" charset="2"/>
              <a:buChar char="ü"/>
            </a:pPr>
            <a:r>
              <a:rPr lang="cs-CZ" sz="2400" dirty="0" err="1"/>
              <a:t>Customized</a:t>
            </a:r>
            <a:r>
              <a:rPr lang="cs-CZ" sz="2400" dirty="0"/>
              <a:t> </a:t>
            </a:r>
            <a:r>
              <a:rPr lang="cs-CZ" sz="2400" dirty="0" err="1"/>
              <a:t>invitation</a:t>
            </a:r>
            <a:r>
              <a:rPr lang="cs-CZ" sz="2400" dirty="0"/>
              <a:t> </a:t>
            </a:r>
            <a:r>
              <a:rPr lang="cs-CZ" sz="2400" dirty="0" err="1"/>
              <a:t>cards</a:t>
            </a:r>
            <a:endParaRPr lang="cs-CZ" sz="2400" dirty="0" smtClean="0"/>
          </a:p>
          <a:p>
            <a:pPr>
              <a:buClr>
                <a:schemeClr val="tx2">
                  <a:lumMod val="75000"/>
                </a:schemeClr>
              </a:buClr>
              <a:buFont typeface="Wingdings" panose="05000000000000000000" pitchFamily="2" charset="2"/>
              <a:buChar char="ü"/>
            </a:pPr>
            <a:endParaRPr lang="cs-CZ" sz="1400" dirty="0"/>
          </a:p>
          <a:p>
            <a:pPr marL="0" indent="0">
              <a:buNone/>
            </a:pPr>
            <a:r>
              <a:rPr lang="cs-CZ" sz="1800" i="1" dirty="0" smtClean="0"/>
              <a:t>Please call us for quotation</a:t>
            </a:r>
            <a:r>
              <a:rPr lang="en-US" sz="1800" i="1" dirty="0" smtClean="0"/>
              <a:t>s</a:t>
            </a:r>
            <a:endParaRPr lang="cs-CZ" sz="1800" i="1" dirty="0"/>
          </a:p>
        </p:txBody>
      </p:sp>
      <p:cxnSp>
        <p:nvCxnSpPr>
          <p:cNvPr id="8" name="Přímá spojnice 7"/>
          <p:cNvCxnSpPr/>
          <p:nvPr/>
        </p:nvCxnSpPr>
        <p:spPr>
          <a:xfrm flipV="1">
            <a:off x="8820472" y="476672"/>
            <a:ext cx="0" cy="4968552"/>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9" name="Přímá spojnice 8"/>
          <p:cNvCxnSpPr/>
          <p:nvPr/>
        </p:nvCxnSpPr>
        <p:spPr>
          <a:xfrm flipH="1">
            <a:off x="323528" y="476672"/>
            <a:ext cx="8496944"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0" name="Přímá spojnice 9"/>
          <p:cNvCxnSpPr/>
          <p:nvPr/>
        </p:nvCxnSpPr>
        <p:spPr>
          <a:xfrm>
            <a:off x="323528" y="476672"/>
            <a:ext cx="36004" cy="6092524"/>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1" name="Přímá spojnice 10"/>
          <p:cNvCxnSpPr/>
          <p:nvPr/>
        </p:nvCxnSpPr>
        <p:spPr>
          <a:xfrm flipH="1">
            <a:off x="359532" y="6569196"/>
            <a:ext cx="6876764"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12" name="Zástupný symbol pro číslo snímku 6"/>
          <p:cNvSpPr>
            <a:spLocks noGrp="1"/>
          </p:cNvSpPr>
          <p:nvPr>
            <p:ph type="sldNum" sz="quarter" idx="12"/>
          </p:nvPr>
        </p:nvSpPr>
        <p:spPr>
          <a:xfrm>
            <a:off x="5796136" y="116632"/>
            <a:ext cx="3278113" cy="365125"/>
          </a:xfrm>
        </p:spPr>
        <p:txBody>
          <a:bodyPr/>
          <a:lstStyle/>
          <a:p>
            <a:r>
              <a:rPr lang="cs-CZ" dirty="0" smtClean="0"/>
              <a:t>TOUR DE FLEET 2016 PRESENTATION      </a:t>
            </a:r>
            <a:fld id="{BEDBB953-5412-4497-9A60-1BB2E6ABA4FE}" type="slidenum">
              <a:rPr lang="cs-CZ" smtClean="0"/>
              <a:pPr/>
              <a:t>13</a:t>
            </a:fld>
            <a:r>
              <a:rPr lang="cs-CZ" dirty="0" smtClean="0"/>
              <a:t>/18</a:t>
            </a:r>
            <a:endParaRPr lang="cs-CZ" dirty="0"/>
          </a:p>
        </p:txBody>
      </p:sp>
      <p:pic>
        <p:nvPicPr>
          <p:cNvPr id="13" name="Obrázek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17196" y="5661248"/>
            <a:ext cx="1298088" cy="921643"/>
          </a:xfrm>
          <a:prstGeom prst="rect">
            <a:avLst/>
          </a:prstGeom>
        </p:spPr>
      </p:pic>
    </p:spTree>
    <p:extLst>
      <p:ext uri="{BB962C8B-B14F-4D97-AF65-F5344CB8AC3E}">
        <p14:creationId xmlns:p14="http://schemas.microsoft.com/office/powerpoint/2010/main" val="401503922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6" name="Obrázek 2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328" y="1501376"/>
            <a:ext cx="8928992" cy="4658799"/>
          </a:xfrm>
          <a:prstGeom prst="rect">
            <a:avLst/>
          </a:prstGeom>
        </p:spPr>
      </p:pic>
      <p:sp>
        <p:nvSpPr>
          <p:cNvPr id="3" name="Zástupný symbol pro obsah 2"/>
          <p:cNvSpPr>
            <a:spLocks noGrp="1"/>
          </p:cNvSpPr>
          <p:nvPr>
            <p:ph idx="1"/>
          </p:nvPr>
        </p:nvSpPr>
        <p:spPr>
          <a:xfrm>
            <a:off x="446856" y="1196752"/>
            <a:ext cx="8229600" cy="4289424"/>
          </a:xfrm>
        </p:spPr>
        <p:txBody>
          <a:bodyPr>
            <a:normAutofit/>
          </a:bodyPr>
          <a:lstStyle/>
          <a:p>
            <a:pPr marL="0" indent="0">
              <a:buNone/>
            </a:pPr>
            <a:r>
              <a:rPr lang="cs-CZ" sz="3500" b="1" dirty="0" smtClean="0"/>
              <a:t>Media </a:t>
            </a:r>
            <a:r>
              <a:rPr lang="cs-CZ" sz="3500" b="1" dirty="0" err="1" smtClean="0"/>
              <a:t>partners</a:t>
            </a:r>
            <a:r>
              <a:rPr lang="cs-CZ" sz="3500" b="1" dirty="0" smtClean="0"/>
              <a:t> / </a:t>
            </a:r>
            <a:r>
              <a:rPr lang="cs-CZ" sz="3500" b="1" dirty="0" err="1" smtClean="0"/>
              <a:t>coverage</a:t>
            </a:r>
            <a:endParaRPr lang="cs-CZ" sz="3500" b="1" dirty="0" smtClean="0"/>
          </a:p>
          <a:p>
            <a:pPr marL="0" indent="0">
              <a:buNone/>
            </a:pPr>
            <a:endParaRPr lang="cs-CZ" dirty="0" smtClean="0"/>
          </a:p>
          <a:p>
            <a:pPr marL="0" indent="0">
              <a:buNone/>
            </a:pPr>
            <a:endParaRPr lang="cs-CZ" dirty="0"/>
          </a:p>
          <a:p>
            <a:pPr marL="0" indent="0">
              <a:buNone/>
            </a:pPr>
            <a:endParaRPr lang="cs-CZ" dirty="0" smtClean="0"/>
          </a:p>
          <a:p>
            <a:pPr marL="0" indent="0">
              <a:buNone/>
            </a:pPr>
            <a:endParaRPr lang="cs-CZ" dirty="0" smtClean="0"/>
          </a:p>
          <a:p>
            <a:pPr marL="0" indent="0">
              <a:buNone/>
            </a:pPr>
            <a:endParaRPr lang="cs-CZ" dirty="0"/>
          </a:p>
          <a:p>
            <a:pPr marL="0" indent="0">
              <a:buNone/>
            </a:pPr>
            <a:endParaRPr lang="cs-CZ" dirty="0" smtClean="0"/>
          </a:p>
        </p:txBody>
      </p:sp>
      <p:cxnSp>
        <p:nvCxnSpPr>
          <p:cNvPr id="21" name="Přímá spojnice 20"/>
          <p:cNvCxnSpPr/>
          <p:nvPr/>
        </p:nvCxnSpPr>
        <p:spPr>
          <a:xfrm flipV="1">
            <a:off x="8820472" y="476672"/>
            <a:ext cx="0" cy="4968552"/>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2" name="Přímá spojnice 21"/>
          <p:cNvCxnSpPr/>
          <p:nvPr/>
        </p:nvCxnSpPr>
        <p:spPr>
          <a:xfrm flipH="1">
            <a:off x="323528" y="476672"/>
            <a:ext cx="8496944"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3" name="Přímá spojnice 22"/>
          <p:cNvCxnSpPr/>
          <p:nvPr/>
        </p:nvCxnSpPr>
        <p:spPr>
          <a:xfrm>
            <a:off x="323528" y="476672"/>
            <a:ext cx="36004" cy="6092524"/>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4" name="Přímá spojnice 23"/>
          <p:cNvCxnSpPr/>
          <p:nvPr/>
        </p:nvCxnSpPr>
        <p:spPr>
          <a:xfrm flipH="1">
            <a:off x="359532" y="6569196"/>
            <a:ext cx="6876764"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25" name="Zástupný symbol pro číslo snímku 6"/>
          <p:cNvSpPr>
            <a:spLocks noGrp="1"/>
          </p:cNvSpPr>
          <p:nvPr>
            <p:ph type="sldNum" sz="quarter" idx="12"/>
          </p:nvPr>
        </p:nvSpPr>
        <p:spPr>
          <a:xfrm>
            <a:off x="5885994" y="116632"/>
            <a:ext cx="3188256" cy="365125"/>
          </a:xfrm>
        </p:spPr>
        <p:txBody>
          <a:bodyPr/>
          <a:lstStyle/>
          <a:p>
            <a:r>
              <a:rPr lang="cs-CZ" dirty="0" smtClean="0"/>
              <a:t>TOUR DE FLEET 2016 PRESENTATION      </a:t>
            </a:r>
            <a:fld id="{BEDBB953-5412-4497-9A60-1BB2E6ABA4FE}" type="slidenum">
              <a:rPr lang="cs-CZ" smtClean="0"/>
              <a:pPr/>
              <a:t>14</a:t>
            </a:fld>
            <a:r>
              <a:rPr lang="cs-CZ" dirty="0" smtClean="0"/>
              <a:t>/18</a:t>
            </a:r>
            <a:endParaRPr lang="cs-CZ" dirty="0"/>
          </a:p>
        </p:txBody>
      </p:sp>
      <p:pic>
        <p:nvPicPr>
          <p:cNvPr id="27" name="Obrázek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17196" y="5661248"/>
            <a:ext cx="1298088" cy="921643"/>
          </a:xfrm>
          <a:prstGeom prst="rect">
            <a:avLst/>
          </a:prstGeom>
        </p:spPr>
      </p:pic>
    </p:spTree>
    <p:extLst>
      <p:ext uri="{BB962C8B-B14F-4D97-AF65-F5344CB8AC3E}">
        <p14:creationId xmlns:p14="http://schemas.microsoft.com/office/powerpoint/2010/main" val="3769275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457200" y="1196751"/>
            <a:ext cx="8507288" cy="4248473"/>
          </a:xfrm>
        </p:spPr>
        <p:txBody>
          <a:bodyPr>
            <a:normAutofit/>
          </a:bodyPr>
          <a:lstStyle/>
          <a:p>
            <a:pPr marL="0" indent="0">
              <a:buNone/>
            </a:pPr>
            <a:r>
              <a:rPr lang="cs-CZ" b="1" dirty="0" smtClean="0"/>
              <a:t>We </a:t>
            </a:r>
            <a:r>
              <a:rPr lang="en-US" b="1" dirty="0" smtClean="0"/>
              <a:t>are driven by</a:t>
            </a:r>
            <a:r>
              <a:rPr lang="cs-CZ" b="1" dirty="0" smtClean="0"/>
              <a:t> expertise, experience and tradition</a:t>
            </a:r>
          </a:p>
          <a:p>
            <a:pPr marL="0" indent="0">
              <a:buNone/>
            </a:pPr>
            <a:endParaRPr lang="cs-CZ" sz="1400" dirty="0" smtClean="0"/>
          </a:p>
          <a:p>
            <a:pPr>
              <a:buClr>
                <a:srgbClr val="D73C0F"/>
              </a:buClr>
              <a:buFont typeface="Wingdings" panose="05000000000000000000" pitchFamily="2" charset="2"/>
              <a:buChar char="ü"/>
            </a:pPr>
            <a:r>
              <a:rPr lang="en-US" sz="2000" dirty="0" smtClean="0"/>
              <a:t>“</a:t>
            </a:r>
            <a:r>
              <a:rPr lang="cs-CZ" sz="2000" dirty="0" smtClean="0"/>
              <a:t>FLEET Company Cars</a:t>
            </a:r>
            <a:r>
              <a:rPr lang="en-US" sz="2000" dirty="0" smtClean="0"/>
              <a:t>”</a:t>
            </a:r>
            <a:r>
              <a:rPr lang="cs-CZ" sz="2000" dirty="0" smtClean="0"/>
              <a:t> magazine (</a:t>
            </a:r>
            <a:r>
              <a:rPr lang="cs-CZ" sz="2000" dirty="0" smtClean="0"/>
              <a:t>13 </a:t>
            </a:r>
            <a:r>
              <a:rPr lang="cs-CZ" sz="2000" dirty="0" smtClean="0"/>
              <a:t>years)</a:t>
            </a:r>
          </a:p>
          <a:p>
            <a:pPr>
              <a:buClr>
                <a:srgbClr val="D73C0F"/>
              </a:buClr>
              <a:buFont typeface="Wingdings" panose="05000000000000000000" pitchFamily="2" charset="2"/>
              <a:buChar char="ü"/>
            </a:pPr>
            <a:r>
              <a:rPr lang="cs-CZ" sz="2000" dirty="0" smtClean="0"/>
              <a:t>On-line (iFLEET.cz, Fleetawards.cz, Firemniautoroku.cz)</a:t>
            </a:r>
          </a:p>
          <a:p>
            <a:pPr>
              <a:buClr>
                <a:srgbClr val="D73C0F"/>
              </a:buClr>
              <a:buFont typeface="Wingdings" panose="05000000000000000000" pitchFamily="2" charset="2"/>
              <a:buChar char="ü"/>
            </a:pPr>
            <a:r>
              <a:rPr lang="cs-CZ" sz="2000" dirty="0" err="1" smtClean="0"/>
              <a:t>Electronic</a:t>
            </a:r>
            <a:r>
              <a:rPr lang="cs-CZ" sz="2000" dirty="0" smtClean="0"/>
              <a:t> </a:t>
            </a:r>
            <a:r>
              <a:rPr lang="cs-CZ" sz="2000" dirty="0" err="1" smtClean="0"/>
              <a:t>newsletters</a:t>
            </a:r>
            <a:endParaRPr lang="cs-CZ" sz="2000" dirty="0" smtClean="0"/>
          </a:p>
          <a:p>
            <a:pPr>
              <a:buClr>
                <a:srgbClr val="D73C0F"/>
              </a:buClr>
              <a:buFont typeface="Wingdings" panose="05000000000000000000" pitchFamily="2" charset="2"/>
              <a:buChar char="ü"/>
            </a:pPr>
            <a:r>
              <a:rPr lang="cs-CZ" sz="2000" dirty="0" err="1" smtClean="0"/>
              <a:t>Events</a:t>
            </a:r>
            <a:r>
              <a:rPr lang="cs-CZ" sz="2000" dirty="0" smtClean="0"/>
              <a:t> (</a:t>
            </a:r>
            <a:r>
              <a:rPr lang="cs-CZ" sz="2000" dirty="0" smtClean="0"/>
              <a:t>11 </a:t>
            </a:r>
            <a:r>
              <a:rPr lang="cs-CZ" sz="2000" dirty="0" err="1" smtClean="0"/>
              <a:t>years</a:t>
            </a:r>
            <a:r>
              <a:rPr lang="cs-CZ" sz="2000" dirty="0" smtClean="0"/>
              <a:t>)</a:t>
            </a:r>
          </a:p>
          <a:p>
            <a:pPr>
              <a:buClr>
                <a:srgbClr val="D73C0F"/>
              </a:buClr>
              <a:buFont typeface="Wingdings" panose="05000000000000000000" pitchFamily="2" charset="2"/>
              <a:buChar char="ü"/>
            </a:pPr>
            <a:r>
              <a:rPr lang="cs-CZ" sz="2000" dirty="0" smtClean="0"/>
              <a:t>Awards </a:t>
            </a:r>
            <a:r>
              <a:rPr lang="cs-CZ" sz="2000" dirty="0" smtClean="0"/>
              <a:t>(10 </a:t>
            </a:r>
            <a:r>
              <a:rPr lang="cs-CZ" sz="2000" dirty="0" err="1" smtClean="0"/>
              <a:t>years</a:t>
            </a:r>
            <a:r>
              <a:rPr lang="cs-CZ" sz="2000" dirty="0" smtClean="0"/>
              <a:t>)</a:t>
            </a:r>
          </a:p>
          <a:p>
            <a:pPr>
              <a:buClr>
                <a:srgbClr val="D73C0F"/>
              </a:buClr>
              <a:buFont typeface="Wingdings" panose="05000000000000000000" pitchFamily="2" charset="2"/>
              <a:buChar char="ü"/>
            </a:pPr>
            <a:r>
              <a:rPr lang="cs-CZ" sz="2000" dirty="0" smtClean="0"/>
              <a:t>International cooperation (partners </a:t>
            </a:r>
            <a:r>
              <a:rPr lang="en-US" sz="2000" dirty="0" smtClean="0"/>
              <a:t>with</a:t>
            </a:r>
            <a:r>
              <a:rPr lang="cs-CZ" sz="2000" dirty="0" smtClean="0"/>
              <a:t> Fleet Europe a</a:t>
            </a:r>
            <a:r>
              <a:rPr lang="en-US" sz="2000" dirty="0" err="1" smtClean="0"/>
              <a:t>nd</a:t>
            </a:r>
            <a:r>
              <a:rPr lang="cs-CZ" sz="2000" dirty="0" smtClean="0"/>
              <a:t> Fleet Europe Forum)</a:t>
            </a:r>
          </a:p>
          <a:p>
            <a:pPr>
              <a:buClr>
                <a:srgbClr val="D73C0F"/>
              </a:buClr>
              <a:buFont typeface="Wingdings" panose="05000000000000000000" pitchFamily="2" charset="2"/>
              <a:buChar char="ü"/>
            </a:pPr>
            <a:r>
              <a:rPr lang="cs-CZ" sz="2000" dirty="0" err="1" smtClean="0"/>
              <a:t>Established</a:t>
            </a:r>
            <a:r>
              <a:rPr lang="cs-CZ" sz="2000" dirty="0" smtClean="0"/>
              <a:t> media base in Slovakia (</a:t>
            </a:r>
            <a:r>
              <a:rPr lang="cs-CZ" sz="2000" dirty="0" err="1" smtClean="0"/>
              <a:t>magazine</a:t>
            </a:r>
            <a:r>
              <a:rPr lang="cs-CZ" sz="2000" dirty="0" smtClean="0"/>
              <a:t>, online, </a:t>
            </a:r>
            <a:r>
              <a:rPr lang="cs-CZ" sz="2000" dirty="0" err="1" smtClean="0"/>
              <a:t>events</a:t>
            </a:r>
            <a:r>
              <a:rPr lang="cs-CZ" sz="2000" dirty="0" smtClean="0"/>
              <a:t>, </a:t>
            </a:r>
            <a:r>
              <a:rPr lang="cs-CZ" sz="2000" dirty="0" err="1" smtClean="0"/>
              <a:t>awards</a:t>
            </a:r>
            <a:r>
              <a:rPr lang="cs-CZ" sz="2000" dirty="0" smtClean="0"/>
              <a:t>...)</a:t>
            </a:r>
            <a:endParaRPr lang="cs-CZ" sz="2000" dirty="0"/>
          </a:p>
        </p:txBody>
      </p:sp>
      <p:cxnSp>
        <p:nvCxnSpPr>
          <p:cNvPr id="8" name="Přímá spojnice 7"/>
          <p:cNvCxnSpPr/>
          <p:nvPr/>
        </p:nvCxnSpPr>
        <p:spPr>
          <a:xfrm flipV="1">
            <a:off x="8820472" y="476672"/>
            <a:ext cx="0" cy="4968552"/>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9" name="Přímá spojnice 8"/>
          <p:cNvCxnSpPr/>
          <p:nvPr/>
        </p:nvCxnSpPr>
        <p:spPr>
          <a:xfrm flipH="1">
            <a:off x="323528" y="476672"/>
            <a:ext cx="8496944"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0" name="Přímá spojnice 9"/>
          <p:cNvCxnSpPr/>
          <p:nvPr/>
        </p:nvCxnSpPr>
        <p:spPr>
          <a:xfrm>
            <a:off x="323528" y="476672"/>
            <a:ext cx="36004" cy="6092524"/>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1" name="Přímá spojnice 10"/>
          <p:cNvCxnSpPr/>
          <p:nvPr/>
        </p:nvCxnSpPr>
        <p:spPr>
          <a:xfrm flipH="1">
            <a:off x="359532" y="6569196"/>
            <a:ext cx="6876764"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12" name="Zástupný symbol pro číslo snímku 6"/>
          <p:cNvSpPr>
            <a:spLocks noGrp="1"/>
          </p:cNvSpPr>
          <p:nvPr>
            <p:ph type="sldNum" sz="quarter" idx="12"/>
          </p:nvPr>
        </p:nvSpPr>
        <p:spPr>
          <a:xfrm>
            <a:off x="5714892" y="116632"/>
            <a:ext cx="3350121" cy="365125"/>
          </a:xfrm>
        </p:spPr>
        <p:txBody>
          <a:bodyPr/>
          <a:lstStyle/>
          <a:p>
            <a:r>
              <a:rPr lang="cs-CZ" dirty="0" smtClean="0"/>
              <a:t>TOUR DE FLEET 2016 PRESENTATION      </a:t>
            </a:r>
            <a:fld id="{BEDBB953-5412-4497-9A60-1BB2E6ABA4FE}" type="slidenum">
              <a:rPr lang="cs-CZ" smtClean="0"/>
              <a:pPr/>
              <a:t>15</a:t>
            </a:fld>
            <a:r>
              <a:rPr lang="cs-CZ" dirty="0" smtClean="0"/>
              <a:t>/18</a:t>
            </a:r>
            <a:endParaRPr lang="cs-CZ" dirty="0"/>
          </a:p>
        </p:txBody>
      </p:sp>
      <p:pic>
        <p:nvPicPr>
          <p:cNvPr id="13" name="Obrázek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17196" y="5661248"/>
            <a:ext cx="1298088" cy="921643"/>
          </a:xfrm>
          <a:prstGeom prst="rect">
            <a:avLst/>
          </a:prstGeom>
        </p:spPr>
      </p:pic>
    </p:spTree>
    <p:extLst>
      <p:ext uri="{BB962C8B-B14F-4D97-AF65-F5344CB8AC3E}">
        <p14:creationId xmlns:p14="http://schemas.microsoft.com/office/powerpoint/2010/main" val="422054478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0" name="Přímá spojnice 39"/>
          <p:cNvCxnSpPr/>
          <p:nvPr/>
        </p:nvCxnSpPr>
        <p:spPr>
          <a:xfrm flipV="1">
            <a:off x="8820472" y="476672"/>
            <a:ext cx="0" cy="4968552"/>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pic>
        <p:nvPicPr>
          <p:cNvPr id="39" name="Obrázek 3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081361" y="1754649"/>
            <a:ext cx="1863827" cy="1242303"/>
          </a:xfrm>
          <a:prstGeom prst="rect">
            <a:avLst/>
          </a:prstGeom>
        </p:spPr>
      </p:pic>
      <p:pic>
        <p:nvPicPr>
          <p:cNvPr id="32" name="Obrázek 3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1221474">
            <a:off x="7145178" y="1691386"/>
            <a:ext cx="1620868" cy="1079904"/>
          </a:xfrm>
          <a:prstGeom prst="rect">
            <a:avLst/>
          </a:prstGeom>
        </p:spPr>
      </p:pic>
      <p:pic>
        <p:nvPicPr>
          <p:cNvPr id="2" name="Obrázek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374812" y="3012581"/>
            <a:ext cx="1942639" cy="1294834"/>
          </a:xfrm>
          <a:prstGeom prst="rect">
            <a:avLst/>
          </a:prstGeom>
        </p:spPr>
      </p:pic>
      <p:pic>
        <p:nvPicPr>
          <p:cNvPr id="27" name="Obrázek 26"/>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954722" y="2003930"/>
            <a:ext cx="1863488" cy="1242325"/>
          </a:xfrm>
          <a:prstGeom prst="rect">
            <a:avLst/>
          </a:prstGeom>
        </p:spPr>
      </p:pic>
      <p:pic>
        <p:nvPicPr>
          <p:cNvPr id="24" name="Obrázek 23"/>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154506">
            <a:off x="3255550" y="5170970"/>
            <a:ext cx="1832005" cy="1220575"/>
          </a:xfrm>
          <a:prstGeom prst="rect">
            <a:avLst/>
          </a:prstGeom>
        </p:spPr>
      </p:pic>
      <p:pic>
        <p:nvPicPr>
          <p:cNvPr id="5" name="Obrázek 4"/>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rot="21165245">
            <a:off x="472311" y="1698185"/>
            <a:ext cx="1863827" cy="1242303"/>
          </a:xfrm>
          <a:prstGeom prst="rect">
            <a:avLst/>
          </a:prstGeom>
        </p:spPr>
      </p:pic>
      <p:pic>
        <p:nvPicPr>
          <p:cNvPr id="25" name="Obrázek 24"/>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rot="21255150">
            <a:off x="4028825" y="666918"/>
            <a:ext cx="1832726" cy="1221056"/>
          </a:xfrm>
          <a:prstGeom prst="rect">
            <a:avLst/>
          </a:prstGeom>
        </p:spPr>
      </p:pic>
      <p:cxnSp>
        <p:nvCxnSpPr>
          <p:cNvPr id="36" name="Přímá spojnice 35"/>
          <p:cNvCxnSpPr/>
          <p:nvPr/>
        </p:nvCxnSpPr>
        <p:spPr>
          <a:xfrm>
            <a:off x="323528" y="476672"/>
            <a:ext cx="36004" cy="6092524"/>
          </a:xfrm>
          <a:prstGeom prst="line">
            <a:avLst/>
          </a:prstGeom>
          <a:ln w="25400" cap="rnd">
            <a:solidFill>
              <a:srgbClr val="0F143C"/>
            </a:solidFill>
          </a:ln>
        </p:spPr>
        <p:style>
          <a:lnRef idx="1">
            <a:schemeClr val="accent1"/>
          </a:lnRef>
          <a:fillRef idx="0">
            <a:schemeClr val="accent1"/>
          </a:fillRef>
          <a:effectRef idx="0">
            <a:schemeClr val="accent1"/>
          </a:effectRef>
          <a:fontRef idx="minor">
            <a:schemeClr val="tx1"/>
          </a:fontRef>
        </p:style>
      </p:cxnSp>
      <p:pic>
        <p:nvPicPr>
          <p:cNvPr id="4" name="Obrázek 3"/>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rot="428728">
            <a:off x="339047" y="2692021"/>
            <a:ext cx="1359197" cy="906132"/>
          </a:xfrm>
          <a:prstGeom prst="rect">
            <a:avLst/>
          </a:prstGeom>
        </p:spPr>
      </p:pic>
      <p:pic>
        <p:nvPicPr>
          <p:cNvPr id="6" name="Obrázek 5"/>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rot="21211655">
            <a:off x="396257" y="3492547"/>
            <a:ext cx="1495117" cy="996745"/>
          </a:xfrm>
          <a:prstGeom prst="rect">
            <a:avLst/>
          </a:prstGeom>
        </p:spPr>
      </p:pic>
      <p:pic>
        <p:nvPicPr>
          <p:cNvPr id="9" name="Obrázek 8"/>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rot="384347">
            <a:off x="7418681" y="2690650"/>
            <a:ext cx="1495117" cy="996745"/>
          </a:xfrm>
          <a:prstGeom prst="rect">
            <a:avLst/>
          </a:prstGeom>
        </p:spPr>
      </p:pic>
      <p:pic>
        <p:nvPicPr>
          <p:cNvPr id="13" name="Obrázek 12"/>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rot="21173153">
            <a:off x="5785009" y="3032530"/>
            <a:ext cx="1702624" cy="1135083"/>
          </a:xfrm>
          <a:prstGeom prst="rect">
            <a:avLst/>
          </a:prstGeom>
        </p:spPr>
      </p:pic>
      <p:pic>
        <p:nvPicPr>
          <p:cNvPr id="14" name="Obrázek 13"/>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7164288" y="3637772"/>
            <a:ext cx="1508178" cy="1005252"/>
          </a:xfrm>
          <a:prstGeom prst="rect">
            <a:avLst/>
          </a:prstGeom>
        </p:spPr>
      </p:pic>
      <p:pic>
        <p:nvPicPr>
          <p:cNvPr id="15" name="Obrázek 14"/>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rot="652294">
            <a:off x="5739923" y="979034"/>
            <a:ext cx="1658996" cy="1105777"/>
          </a:xfrm>
          <a:prstGeom prst="rect">
            <a:avLst/>
          </a:prstGeom>
        </p:spPr>
      </p:pic>
      <p:pic>
        <p:nvPicPr>
          <p:cNvPr id="16" name="Obrázek 15"/>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3635896" y="4106904"/>
            <a:ext cx="1703312" cy="1135541"/>
          </a:xfrm>
          <a:prstGeom prst="rect">
            <a:avLst/>
          </a:prstGeom>
        </p:spPr>
      </p:pic>
      <p:pic>
        <p:nvPicPr>
          <p:cNvPr id="17" name="Obrázek 16"/>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rot="237317">
            <a:off x="1712195" y="2855378"/>
            <a:ext cx="1703311" cy="1135541"/>
          </a:xfrm>
          <a:prstGeom prst="rect">
            <a:avLst/>
          </a:prstGeom>
        </p:spPr>
      </p:pic>
      <p:pic>
        <p:nvPicPr>
          <p:cNvPr id="18" name="Obrázek 17"/>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rot="407223">
            <a:off x="388846" y="5426548"/>
            <a:ext cx="1622840" cy="1081894"/>
          </a:xfrm>
          <a:prstGeom prst="rect">
            <a:avLst/>
          </a:prstGeom>
        </p:spPr>
      </p:pic>
      <p:pic>
        <p:nvPicPr>
          <p:cNvPr id="19" name="Obrázek 18"/>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1846435" y="5007630"/>
            <a:ext cx="1599655" cy="1066435"/>
          </a:xfrm>
          <a:prstGeom prst="rect">
            <a:avLst/>
          </a:prstGeom>
        </p:spPr>
      </p:pic>
      <p:pic>
        <p:nvPicPr>
          <p:cNvPr id="21" name="Obrázek 20"/>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rot="277160">
            <a:off x="2070002" y="4032138"/>
            <a:ext cx="1527372" cy="1018248"/>
          </a:xfrm>
          <a:prstGeom prst="rect">
            <a:avLst/>
          </a:prstGeom>
        </p:spPr>
      </p:pic>
      <p:pic>
        <p:nvPicPr>
          <p:cNvPr id="22" name="Obrázek 21"/>
          <p:cNvPicPr>
            <a:picLocks noChangeAspect="1"/>
          </p:cNvPicPr>
          <p:nvPr/>
        </p:nvPicPr>
        <p:blipFill>
          <a:blip r:embed="rId20" cstate="email">
            <a:extLst>
              <a:ext uri="{28A0092B-C50C-407E-A947-70E740481C1C}">
                <a14:useLocalDpi xmlns:a14="http://schemas.microsoft.com/office/drawing/2010/main"/>
              </a:ext>
            </a:extLst>
          </a:blip>
          <a:stretch>
            <a:fillRect/>
          </a:stretch>
        </p:blipFill>
        <p:spPr>
          <a:xfrm rot="495073">
            <a:off x="5181968" y="3950956"/>
            <a:ext cx="1644629" cy="1096420"/>
          </a:xfrm>
          <a:prstGeom prst="rect">
            <a:avLst/>
          </a:prstGeom>
        </p:spPr>
      </p:pic>
      <p:cxnSp>
        <p:nvCxnSpPr>
          <p:cNvPr id="34" name="Přímá spojnice 33"/>
          <p:cNvCxnSpPr/>
          <p:nvPr/>
        </p:nvCxnSpPr>
        <p:spPr>
          <a:xfrm flipH="1">
            <a:off x="323528" y="476672"/>
            <a:ext cx="8496944" cy="0"/>
          </a:xfrm>
          <a:prstGeom prst="line">
            <a:avLst/>
          </a:prstGeom>
          <a:ln w="25400" cap="rnd">
            <a:solidFill>
              <a:srgbClr val="0F143C"/>
            </a:solidFill>
          </a:ln>
        </p:spPr>
        <p:style>
          <a:lnRef idx="1">
            <a:schemeClr val="accent1"/>
          </a:lnRef>
          <a:fillRef idx="0">
            <a:schemeClr val="accent1"/>
          </a:fillRef>
          <a:effectRef idx="0">
            <a:schemeClr val="accent1"/>
          </a:effectRef>
          <a:fontRef idx="minor">
            <a:schemeClr val="tx1"/>
          </a:fontRef>
        </p:style>
      </p:cxnSp>
      <p:cxnSp>
        <p:nvCxnSpPr>
          <p:cNvPr id="37" name="Přímá spojnice 36"/>
          <p:cNvCxnSpPr/>
          <p:nvPr/>
        </p:nvCxnSpPr>
        <p:spPr>
          <a:xfrm flipH="1">
            <a:off x="359532" y="6569196"/>
            <a:ext cx="6876764" cy="0"/>
          </a:xfrm>
          <a:prstGeom prst="line">
            <a:avLst/>
          </a:prstGeom>
          <a:ln w="25400" cap="rnd">
            <a:solidFill>
              <a:srgbClr val="0F143C"/>
            </a:solidFill>
          </a:ln>
        </p:spPr>
        <p:style>
          <a:lnRef idx="1">
            <a:schemeClr val="accent1"/>
          </a:lnRef>
          <a:fillRef idx="0">
            <a:schemeClr val="accent1"/>
          </a:fillRef>
          <a:effectRef idx="0">
            <a:schemeClr val="accent1"/>
          </a:effectRef>
          <a:fontRef idx="minor">
            <a:schemeClr val="tx1"/>
          </a:fontRef>
        </p:style>
      </p:cxnSp>
      <p:pic>
        <p:nvPicPr>
          <p:cNvPr id="30" name="Obrázek 29"/>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7517196" y="5661248"/>
            <a:ext cx="1298088" cy="921643"/>
          </a:xfrm>
          <a:prstGeom prst="rect">
            <a:avLst/>
          </a:prstGeom>
        </p:spPr>
      </p:pic>
      <p:pic>
        <p:nvPicPr>
          <p:cNvPr id="8" name="Obrázek 7"/>
          <p:cNvPicPr>
            <a:picLocks noChangeAspect="1"/>
          </p:cNvPicPr>
          <p:nvPr/>
        </p:nvPicPr>
        <p:blipFill>
          <a:blip r:embed="rId22" cstate="email">
            <a:extLst>
              <a:ext uri="{28A0092B-C50C-407E-A947-70E740481C1C}">
                <a14:useLocalDpi xmlns:a14="http://schemas.microsoft.com/office/drawing/2010/main"/>
              </a:ext>
            </a:extLst>
          </a:blip>
          <a:stretch>
            <a:fillRect/>
          </a:stretch>
        </p:blipFill>
        <p:spPr>
          <a:xfrm>
            <a:off x="1907704" y="1986477"/>
            <a:ext cx="1516092" cy="1010475"/>
          </a:xfrm>
          <a:prstGeom prst="rect">
            <a:avLst/>
          </a:prstGeom>
        </p:spPr>
      </p:pic>
      <p:pic>
        <p:nvPicPr>
          <p:cNvPr id="26" name="Obrázek 25"/>
          <p:cNvPicPr>
            <a:picLocks noChangeAspect="1"/>
          </p:cNvPicPr>
          <p:nvPr/>
        </p:nvPicPr>
        <p:blipFill>
          <a:blip r:embed="rId23" cstate="email">
            <a:extLst>
              <a:ext uri="{28A0092B-C50C-407E-A947-70E740481C1C}">
                <a14:useLocalDpi xmlns:a14="http://schemas.microsoft.com/office/drawing/2010/main"/>
              </a:ext>
            </a:extLst>
          </a:blip>
          <a:stretch>
            <a:fillRect/>
          </a:stretch>
        </p:blipFill>
        <p:spPr>
          <a:xfrm>
            <a:off x="7264022" y="642893"/>
            <a:ext cx="1516092" cy="1010475"/>
          </a:xfrm>
          <a:prstGeom prst="rect">
            <a:avLst/>
          </a:prstGeom>
        </p:spPr>
      </p:pic>
      <p:pic>
        <p:nvPicPr>
          <p:cNvPr id="33" name="Obrázek 32"/>
          <p:cNvPicPr>
            <a:picLocks noChangeAspect="1"/>
          </p:cNvPicPr>
          <p:nvPr/>
        </p:nvPicPr>
        <p:blipFill>
          <a:blip r:embed="rId24" cstate="email">
            <a:extLst>
              <a:ext uri="{28A0092B-C50C-407E-A947-70E740481C1C}">
                <a14:useLocalDpi xmlns:a14="http://schemas.microsoft.com/office/drawing/2010/main"/>
              </a:ext>
            </a:extLst>
          </a:blip>
          <a:stretch>
            <a:fillRect/>
          </a:stretch>
        </p:blipFill>
        <p:spPr>
          <a:xfrm>
            <a:off x="287968" y="4403337"/>
            <a:ext cx="1710396" cy="1140036"/>
          </a:xfrm>
          <a:prstGeom prst="rect">
            <a:avLst/>
          </a:prstGeom>
        </p:spPr>
      </p:pic>
      <p:pic>
        <p:nvPicPr>
          <p:cNvPr id="20" name="Obrázek 19"/>
          <p:cNvPicPr>
            <a:picLocks noChangeAspect="1"/>
          </p:cNvPicPr>
          <p:nvPr/>
        </p:nvPicPr>
        <p:blipFill>
          <a:blip r:embed="rId25" cstate="email">
            <a:extLst>
              <a:ext uri="{28A0092B-C50C-407E-A947-70E740481C1C}">
                <a14:useLocalDpi xmlns:a14="http://schemas.microsoft.com/office/drawing/2010/main"/>
              </a:ext>
            </a:extLst>
          </a:blip>
          <a:stretch>
            <a:fillRect/>
          </a:stretch>
        </p:blipFill>
        <p:spPr>
          <a:xfrm rot="21381708">
            <a:off x="6551581" y="4548321"/>
            <a:ext cx="1582776" cy="1055182"/>
          </a:xfrm>
          <a:prstGeom prst="rect">
            <a:avLst/>
          </a:prstGeom>
        </p:spPr>
      </p:pic>
      <p:pic>
        <p:nvPicPr>
          <p:cNvPr id="23" name="Obrázek 22"/>
          <p:cNvPicPr>
            <a:picLocks noChangeAspect="1"/>
          </p:cNvPicPr>
          <p:nvPr/>
        </p:nvPicPr>
        <p:blipFill>
          <a:blip r:embed="rId26" cstate="email">
            <a:extLst>
              <a:ext uri="{28A0092B-C50C-407E-A947-70E740481C1C}">
                <a14:useLocalDpi xmlns:a14="http://schemas.microsoft.com/office/drawing/2010/main"/>
              </a:ext>
            </a:extLst>
          </a:blip>
          <a:stretch>
            <a:fillRect/>
          </a:stretch>
        </p:blipFill>
        <p:spPr>
          <a:xfrm rot="21191752">
            <a:off x="5114423" y="5203799"/>
            <a:ext cx="1644629" cy="1096420"/>
          </a:xfrm>
          <a:prstGeom prst="rect">
            <a:avLst/>
          </a:prstGeom>
        </p:spPr>
      </p:pic>
      <p:sp>
        <p:nvSpPr>
          <p:cNvPr id="38" name="Zástupný symbol pro číslo snímku 6"/>
          <p:cNvSpPr>
            <a:spLocks noGrp="1"/>
          </p:cNvSpPr>
          <p:nvPr>
            <p:ph type="sldNum" sz="quarter" idx="12"/>
          </p:nvPr>
        </p:nvSpPr>
        <p:spPr>
          <a:xfrm>
            <a:off x="5436096" y="116632"/>
            <a:ext cx="3638153" cy="365125"/>
          </a:xfrm>
        </p:spPr>
        <p:txBody>
          <a:bodyPr/>
          <a:lstStyle/>
          <a:p>
            <a:r>
              <a:rPr lang="cs-CZ" dirty="0" smtClean="0"/>
              <a:t>TOUR DE FLEET 2016 PRESENTATION      </a:t>
            </a:r>
            <a:fld id="{BEDBB953-5412-4497-9A60-1BB2E6ABA4FE}" type="slidenum">
              <a:rPr lang="cs-CZ" smtClean="0"/>
              <a:pPr/>
              <a:t>16</a:t>
            </a:fld>
            <a:r>
              <a:rPr lang="cs-CZ" dirty="0" smtClean="0"/>
              <a:t>/18</a:t>
            </a:r>
            <a:endParaRPr lang="cs-CZ" dirty="0"/>
          </a:p>
        </p:txBody>
      </p:sp>
      <p:sp>
        <p:nvSpPr>
          <p:cNvPr id="41" name="Zástupný symbol pro obsah 2"/>
          <p:cNvSpPr txBox="1">
            <a:spLocks/>
          </p:cNvSpPr>
          <p:nvPr/>
        </p:nvSpPr>
        <p:spPr>
          <a:xfrm>
            <a:off x="457199" y="1052736"/>
            <a:ext cx="3166381" cy="532655"/>
          </a:xfrm>
          <a:prstGeom prst="rect">
            <a:avLst/>
          </a:prstGeom>
        </p:spPr>
        <p:txBody>
          <a:bodyPr vert="horz" lIns="91440" tIns="45720" rIns="91440" bIns="45720" rtlCol="0">
            <a:normAutofit fontScale="85000"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cs-CZ" sz="3500" b="1" dirty="0" err="1" smtClean="0"/>
              <a:t>Events</a:t>
            </a:r>
            <a:r>
              <a:rPr lang="cs-CZ" sz="3500" b="1" dirty="0" smtClean="0"/>
              <a:t> 2007 - 2016</a:t>
            </a:r>
          </a:p>
          <a:p>
            <a:pPr marL="0" indent="0">
              <a:buFont typeface="Arial" panose="020B0604020202020204" pitchFamily="34" charset="0"/>
              <a:buNone/>
            </a:pPr>
            <a:endParaRPr lang="cs-CZ" dirty="0" smtClean="0"/>
          </a:p>
        </p:txBody>
      </p:sp>
    </p:spTree>
    <p:extLst>
      <p:ext uri="{BB962C8B-B14F-4D97-AF65-F5344CB8AC3E}">
        <p14:creationId xmlns:p14="http://schemas.microsoft.com/office/powerpoint/2010/main" val="21714405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448494" y="1187227"/>
            <a:ext cx="4771578" cy="3105869"/>
          </a:xfrm>
        </p:spPr>
        <p:txBody>
          <a:bodyPr>
            <a:normAutofit lnSpcReduction="10000"/>
          </a:bodyPr>
          <a:lstStyle/>
          <a:p>
            <a:pPr marL="0" indent="0">
              <a:buNone/>
            </a:pPr>
            <a:r>
              <a:rPr lang="en-US" b="1" dirty="0" smtClean="0"/>
              <a:t>Summary</a:t>
            </a:r>
          </a:p>
          <a:p>
            <a:pPr marL="0" indent="0">
              <a:buNone/>
            </a:pPr>
            <a:endParaRPr lang="cs-CZ" sz="1400" b="1" dirty="0" smtClean="0"/>
          </a:p>
          <a:p>
            <a:pPr>
              <a:buClr>
                <a:srgbClr val="D73C0F"/>
              </a:buClr>
              <a:buFont typeface="Wingdings" panose="05000000000000000000" pitchFamily="2" charset="2"/>
              <a:buChar char="ü"/>
            </a:pPr>
            <a:r>
              <a:rPr lang="cs-CZ" sz="2000" dirty="0" smtClean="0"/>
              <a:t>We </a:t>
            </a:r>
            <a:r>
              <a:rPr lang="en-US" sz="2000" dirty="0" smtClean="0"/>
              <a:t>continue our successful </a:t>
            </a:r>
            <a:r>
              <a:rPr lang="cs-CZ" sz="2000" dirty="0" smtClean="0"/>
              <a:t>tradition</a:t>
            </a:r>
          </a:p>
          <a:p>
            <a:pPr>
              <a:buClr>
                <a:srgbClr val="D73C0F"/>
              </a:buClr>
              <a:buFont typeface="Wingdings" panose="05000000000000000000" pitchFamily="2" charset="2"/>
              <a:buChar char="ü"/>
            </a:pPr>
            <a:r>
              <a:rPr lang="cs-CZ" sz="2000" dirty="0" smtClean="0"/>
              <a:t>More </a:t>
            </a:r>
            <a:r>
              <a:rPr lang="cs-CZ" sz="2000" dirty="0" err="1" smtClean="0"/>
              <a:t>events</a:t>
            </a:r>
            <a:r>
              <a:rPr lang="cs-CZ" sz="2000" dirty="0" smtClean="0"/>
              <a:t> = more business </a:t>
            </a:r>
            <a:r>
              <a:rPr lang="cs-CZ" sz="2000" dirty="0" err="1" smtClean="0"/>
              <a:t>opportunities</a:t>
            </a:r>
            <a:r>
              <a:rPr lang="cs-CZ" sz="2000" dirty="0" smtClean="0"/>
              <a:t> </a:t>
            </a:r>
            <a:r>
              <a:rPr lang="cs-CZ" sz="2000" dirty="0" err="1" smtClean="0"/>
              <a:t>for</a:t>
            </a:r>
            <a:r>
              <a:rPr lang="cs-CZ" sz="2000" dirty="0" smtClean="0"/>
              <a:t> </a:t>
            </a:r>
            <a:r>
              <a:rPr lang="cs-CZ" sz="2000" dirty="0" err="1" smtClean="0"/>
              <a:t>all</a:t>
            </a:r>
            <a:r>
              <a:rPr lang="cs-CZ" sz="2000" dirty="0" smtClean="0"/>
              <a:t> </a:t>
            </a:r>
            <a:r>
              <a:rPr lang="cs-CZ" sz="2000" dirty="0" err="1" smtClean="0"/>
              <a:t>parties</a:t>
            </a:r>
            <a:r>
              <a:rPr lang="cs-CZ" sz="2000" dirty="0" smtClean="0"/>
              <a:t> </a:t>
            </a:r>
            <a:r>
              <a:rPr lang="cs-CZ" sz="2000" dirty="0" err="1" smtClean="0"/>
              <a:t>involved</a:t>
            </a:r>
            <a:endParaRPr lang="cs-CZ" sz="2000" dirty="0" smtClean="0"/>
          </a:p>
          <a:p>
            <a:pPr>
              <a:buClr>
                <a:srgbClr val="D73C0F"/>
              </a:buClr>
              <a:buFont typeface="Wingdings" panose="05000000000000000000" pitchFamily="2" charset="2"/>
              <a:buChar char="ü"/>
            </a:pPr>
            <a:r>
              <a:rPr lang="cs-CZ" sz="2000" dirty="0" err="1" smtClean="0"/>
              <a:t>Closer</a:t>
            </a:r>
            <a:r>
              <a:rPr lang="cs-CZ" sz="2000" dirty="0" smtClean="0"/>
              <a:t> to </a:t>
            </a:r>
            <a:r>
              <a:rPr lang="cs-CZ" sz="2000" dirty="0" err="1" smtClean="0"/>
              <a:t>the</a:t>
            </a:r>
            <a:r>
              <a:rPr lang="cs-CZ" sz="2000" dirty="0" smtClean="0"/>
              <a:t> </a:t>
            </a:r>
            <a:r>
              <a:rPr lang="cs-CZ" sz="2000" dirty="0" err="1" smtClean="0"/>
              <a:t>customers</a:t>
            </a:r>
            <a:endParaRPr lang="cs-CZ" sz="2000" dirty="0" smtClean="0"/>
          </a:p>
          <a:p>
            <a:pPr>
              <a:buClr>
                <a:srgbClr val="D73C0F"/>
              </a:buClr>
              <a:buFont typeface="Wingdings" panose="05000000000000000000" pitchFamily="2" charset="2"/>
              <a:buChar char="ü"/>
            </a:pPr>
            <a:r>
              <a:rPr lang="en-US" sz="2000" dirty="0" smtClean="0"/>
              <a:t>Focus</a:t>
            </a:r>
            <a:r>
              <a:rPr lang="cs-CZ" sz="2000" dirty="0" smtClean="0"/>
              <a:t> </a:t>
            </a:r>
            <a:r>
              <a:rPr lang="en-US" sz="2000" dirty="0" smtClean="0"/>
              <a:t>on </a:t>
            </a:r>
            <a:r>
              <a:rPr lang="cs-CZ" sz="2000" dirty="0" smtClean="0"/>
              <a:t>quality</a:t>
            </a:r>
          </a:p>
          <a:p>
            <a:pPr>
              <a:buClr>
                <a:srgbClr val="D73C0F"/>
              </a:buClr>
              <a:buFont typeface="Wingdings" panose="05000000000000000000" pitchFamily="2" charset="2"/>
              <a:buChar char="ü"/>
            </a:pPr>
            <a:r>
              <a:rPr lang="cs-CZ" sz="2000" dirty="0" smtClean="0"/>
              <a:t>Active partners warmly welcome</a:t>
            </a:r>
            <a:r>
              <a:rPr lang="en-US" sz="2000" dirty="0" smtClean="0"/>
              <a:t>d</a:t>
            </a:r>
            <a:r>
              <a:rPr lang="cs-CZ" sz="2000" dirty="0" smtClean="0"/>
              <a:t> (more involvement in the preparation process)</a:t>
            </a:r>
          </a:p>
        </p:txBody>
      </p:sp>
      <p:cxnSp>
        <p:nvCxnSpPr>
          <p:cNvPr id="8" name="Přímá spojnice 7"/>
          <p:cNvCxnSpPr/>
          <p:nvPr/>
        </p:nvCxnSpPr>
        <p:spPr>
          <a:xfrm flipV="1">
            <a:off x="8820472" y="476672"/>
            <a:ext cx="0" cy="4968552"/>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0" name="Přímá spojnice 9"/>
          <p:cNvCxnSpPr/>
          <p:nvPr/>
        </p:nvCxnSpPr>
        <p:spPr>
          <a:xfrm flipH="1">
            <a:off x="323528" y="476672"/>
            <a:ext cx="8496944"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1" name="Přímá spojnice 10"/>
          <p:cNvCxnSpPr/>
          <p:nvPr/>
        </p:nvCxnSpPr>
        <p:spPr>
          <a:xfrm>
            <a:off x="323528" y="476672"/>
            <a:ext cx="36004" cy="6092524"/>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2" name="Přímá spojnice 11"/>
          <p:cNvCxnSpPr/>
          <p:nvPr/>
        </p:nvCxnSpPr>
        <p:spPr>
          <a:xfrm flipH="1">
            <a:off x="359532" y="6569196"/>
            <a:ext cx="6876764"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14" name="Zástupný symbol pro číslo snímku 6"/>
          <p:cNvSpPr>
            <a:spLocks noGrp="1"/>
          </p:cNvSpPr>
          <p:nvPr>
            <p:ph type="sldNum" sz="quarter" idx="12"/>
          </p:nvPr>
        </p:nvSpPr>
        <p:spPr>
          <a:xfrm>
            <a:off x="5714892" y="116632"/>
            <a:ext cx="3350121" cy="365125"/>
          </a:xfrm>
        </p:spPr>
        <p:txBody>
          <a:bodyPr/>
          <a:lstStyle/>
          <a:p>
            <a:r>
              <a:rPr lang="cs-CZ" dirty="0" smtClean="0"/>
              <a:t>TOUR DE FLEET 2016 PRESENTATION      </a:t>
            </a:r>
            <a:fld id="{BEDBB953-5412-4497-9A60-1BB2E6ABA4FE}" type="slidenum">
              <a:rPr lang="cs-CZ" smtClean="0"/>
              <a:pPr/>
              <a:t>17</a:t>
            </a:fld>
            <a:r>
              <a:rPr lang="cs-CZ" dirty="0" smtClean="0"/>
              <a:t>/18</a:t>
            </a:r>
            <a:endParaRPr lang="cs-CZ" dirty="0"/>
          </a:p>
        </p:txBody>
      </p:sp>
      <p:pic>
        <p:nvPicPr>
          <p:cNvPr id="15" name="Obrázek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0999900">
            <a:off x="5292080" y="1628800"/>
            <a:ext cx="3121374" cy="2852935"/>
          </a:xfrm>
          <a:prstGeom prst="rect">
            <a:avLst/>
          </a:prstGeom>
        </p:spPr>
      </p:pic>
      <p:pic>
        <p:nvPicPr>
          <p:cNvPr id="16" name="Obrázek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17196" y="5661248"/>
            <a:ext cx="1298088" cy="921643"/>
          </a:xfrm>
          <a:prstGeom prst="rect">
            <a:avLst/>
          </a:prstGeom>
        </p:spPr>
      </p:pic>
    </p:spTree>
    <p:extLst>
      <p:ext uri="{BB962C8B-B14F-4D97-AF65-F5344CB8AC3E}">
        <p14:creationId xmlns:p14="http://schemas.microsoft.com/office/powerpoint/2010/main" val="164183675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Zástupný symbol pro obsah 2"/>
          <p:cNvSpPr>
            <a:spLocks noGrp="1"/>
          </p:cNvSpPr>
          <p:nvPr>
            <p:ph idx="1"/>
          </p:nvPr>
        </p:nvSpPr>
        <p:spPr>
          <a:xfrm>
            <a:off x="457200" y="2697481"/>
            <a:ext cx="8229600" cy="2332855"/>
          </a:xfrm>
        </p:spPr>
        <p:txBody>
          <a:bodyPr>
            <a:normAutofit/>
          </a:bodyPr>
          <a:lstStyle/>
          <a:p>
            <a:pPr marL="0" indent="0" algn="ctr">
              <a:buNone/>
            </a:pPr>
            <a:r>
              <a:rPr lang="cs-CZ" b="1" dirty="0" err="1" smtClean="0"/>
              <a:t>Follow</a:t>
            </a:r>
            <a:r>
              <a:rPr lang="cs-CZ" b="1" dirty="0" smtClean="0"/>
              <a:t> </a:t>
            </a:r>
            <a:r>
              <a:rPr lang="cs-CZ" b="1" dirty="0" err="1" smtClean="0"/>
              <a:t>us</a:t>
            </a:r>
            <a:r>
              <a:rPr lang="cs-CZ" b="1" dirty="0" smtClean="0"/>
              <a:t> on </a:t>
            </a:r>
            <a:r>
              <a:rPr lang="cs-CZ" b="1" dirty="0" err="1" smtClean="0"/>
              <a:t>the</a:t>
            </a:r>
            <a:r>
              <a:rPr lang="cs-CZ" b="1" dirty="0" smtClean="0"/>
              <a:t> Tour de Fleet 2017</a:t>
            </a:r>
          </a:p>
          <a:p>
            <a:pPr marL="0" indent="0" algn="ctr">
              <a:buNone/>
            </a:pPr>
            <a:endParaRPr lang="cs-CZ" b="1" dirty="0"/>
          </a:p>
          <a:p>
            <a:pPr marL="0" indent="0" algn="ctr">
              <a:buNone/>
            </a:pPr>
            <a:r>
              <a:rPr lang="cs-CZ" b="1" dirty="0" smtClean="0"/>
              <a:t>Looking forward to </a:t>
            </a:r>
            <a:r>
              <a:rPr lang="en-US" b="1" dirty="0" smtClean="0"/>
              <a:t>your participation</a:t>
            </a:r>
            <a:r>
              <a:rPr lang="cs-CZ" b="1" dirty="0" smtClean="0"/>
              <a:t>!</a:t>
            </a:r>
          </a:p>
        </p:txBody>
      </p:sp>
      <p:cxnSp>
        <p:nvCxnSpPr>
          <p:cNvPr id="7" name="Přímá spojnice 6"/>
          <p:cNvCxnSpPr/>
          <p:nvPr/>
        </p:nvCxnSpPr>
        <p:spPr>
          <a:xfrm flipV="1">
            <a:off x="8820472" y="476672"/>
            <a:ext cx="0" cy="4968552"/>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8" name="Přímá spojnice 7"/>
          <p:cNvCxnSpPr/>
          <p:nvPr/>
        </p:nvCxnSpPr>
        <p:spPr>
          <a:xfrm flipH="1">
            <a:off x="323528" y="476672"/>
            <a:ext cx="8496944"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9" name="Přímá spojnice 8"/>
          <p:cNvCxnSpPr/>
          <p:nvPr/>
        </p:nvCxnSpPr>
        <p:spPr>
          <a:xfrm>
            <a:off x="323528" y="476672"/>
            <a:ext cx="36004" cy="6092524"/>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0" name="Přímá spojnice 9"/>
          <p:cNvCxnSpPr/>
          <p:nvPr/>
        </p:nvCxnSpPr>
        <p:spPr>
          <a:xfrm flipH="1">
            <a:off x="359532" y="6569196"/>
            <a:ext cx="6876764"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11" name="Zástupný symbol pro číslo snímku 6"/>
          <p:cNvSpPr>
            <a:spLocks noGrp="1"/>
          </p:cNvSpPr>
          <p:nvPr>
            <p:ph type="sldNum" sz="quarter" idx="12"/>
          </p:nvPr>
        </p:nvSpPr>
        <p:spPr>
          <a:xfrm>
            <a:off x="5436096" y="116632"/>
            <a:ext cx="3638153" cy="365125"/>
          </a:xfrm>
        </p:spPr>
        <p:txBody>
          <a:bodyPr/>
          <a:lstStyle/>
          <a:p>
            <a:r>
              <a:rPr lang="cs-CZ" dirty="0" smtClean="0"/>
              <a:t>TOUR DE FLEET 2016 PRESENTATION      </a:t>
            </a:r>
            <a:fld id="{BEDBB953-5412-4497-9A60-1BB2E6ABA4FE}" type="slidenum">
              <a:rPr lang="cs-CZ" smtClean="0"/>
              <a:pPr/>
              <a:t>18</a:t>
            </a:fld>
            <a:r>
              <a:rPr lang="cs-CZ" dirty="0" smtClean="0"/>
              <a:t>/18</a:t>
            </a:r>
            <a:endParaRPr lang="cs-CZ" dirty="0"/>
          </a:p>
        </p:txBody>
      </p:sp>
      <p:pic>
        <p:nvPicPr>
          <p:cNvPr id="13" name="Obrázek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17196" y="5661248"/>
            <a:ext cx="1298088" cy="921643"/>
          </a:xfrm>
          <a:prstGeom prst="rect">
            <a:avLst/>
          </a:prstGeom>
        </p:spPr>
      </p:pic>
    </p:spTree>
    <p:extLst>
      <p:ext uri="{BB962C8B-B14F-4D97-AF65-F5344CB8AC3E}">
        <p14:creationId xmlns:p14="http://schemas.microsoft.com/office/powerpoint/2010/main" val="751668193"/>
      </p:ext>
    </p:extLst>
  </p:cSld>
  <p:clrMapOvr>
    <a:masterClrMapping/>
  </p:clrMapOvr>
  <p:timing>
    <p:tnLst>
      <p:par>
        <p:cTn id="1" dur="indefinite" restart="never" nodeType="tmRoot"/>
      </p:par>
    </p:tnLst>
  </p:timing>
</p:sld>
</file>

<file path=ppt/theme/theme1.xml><?xml version="1.0" encoding="utf-8"?>
<a:theme xmlns:a="http://schemas.openxmlformats.org/drawingml/2006/main" name="Motiv systému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iv systému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iv systému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1920</TotalTime>
  <Words>997</Words>
  <Application>Microsoft Office PowerPoint</Application>
  <PresentationFormat>Předvádění na obrazovce (4:3)</PresentationFormat>
  <Paragraphs>124</Paragraphs>
  <Slides>18</Slides>
  <Notes>3</Notes>
  <HiddenSlides>0</HiddenSlides>
  <MMClips>0</MMClips>
  <ScaleCrop>false</ScaleCrop>
  <HeadingPairs>
    <vt:vector size="6" baseType="variant">
      <vt:variant>
        <vt:lpstr>Motiv</vt:lpstr>
      </vt:variant>
      <vt:variant>
        <vt:i4>1</vt:i4>
      </vt:variant>
      <vt:variant>
        <vt:lpstr>Vložené servery OLE</vt:lpstr>
      </vt:variant>
      <vt:variant>
        <vt:i4>1</vt:i4>
      </vt:variant>
      <vt:variant>
        <vt:lpstr>Nadpisy snímků</vt:lpstr>
      </vt:variant>
      <vt:variant>
        <vt:i4>18</vt:i4>
      </vt:variant>
    </vt:vector>
  </HeadingPairs>
  <TitlesOfParts>
    <vt:vector size="20" baseType="lpstr">
      <vt:lpstr>Motiv systému Office</vt:lpstr>
      <vt:lpstr>Dokument aplikace Microsoft Word</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Fleet Tour 2015</dc:title>
  <dc:creator>Michal Frýda</dc:creator>
  <cp:lastModifiedBy>Jan Fišar</cp:lastModifiedBy>
  <cp:revision>162</cp:revision>
  <dcterms:created xsi:type="dcterms:W3CDTF">2014-10-09T09:49:54Z</dcterms:created>
  <dcterms:modified xsi:type="dcterms:W3CDTF">2016-12-08T10:09:45Z</dcterms:modified>
</cp:coreProperties>
</file>